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78" r:id="rId4"/>
    <p:sldId id="275" r:id="rId5"/>
    <p:sldId id="270" r:id="rId6"/>
    <p:sldId id="271" r:id="rId7"/>
    <p:sldId id="272" r:id="rId8"/>
    <p:sldId id="273" r:id="rId9"/>
    <p:sldId id="274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6" r:id="rId18"/>
    <p:sldId id="277" r:id="rId19"/>
    <p:sldId id="279" r:id="rId20"/>
    <p:sldId id="280" r:id="rId21"/>
    <p:sldId id="259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343" autoAdjust="0"/>
  </p:normalViewPr>
  <p:slideViewPr>
    <p:cSldViewPr>
      <p:cViewPr>
        <p:scale>
          <a:sx n="75" d="100"/>
          <a:sy n="75" d="100"/>
        </p:scale>
        <p:origin x="-266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1D353-E884-4D16-9246-9953165803C8}" type="datetimeFigureOut">
              <a:rPr lang="el-GR" smtClean="0"/>
              <a:t>6/11/2012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36D0B-0105-4E93-8E41-F0A9B21D7E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095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36D0B-0105-4E93-8E41-F0A9B21D7E71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1933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36D0B-0105-4E93-8E41-F0A9B21D7E71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1933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36D0B-0105-4E93-8E41-F0A9B21D7E71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1933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36D0B-0105-4E93-8E41-F0A9B21D7E71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1933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36D0B-0105-4E93-8E41-F0A9B21D7E71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1933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36D0B-0105-4E93-8E41-F0A9B21D7E71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1933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36D0B-0105-4E93-8E41-F0A9B21D7E71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1933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36D0B-0105-4E93-8E41-F0A9B21D7E71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1933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36D0B-0105-4E93-8E41-F0A9B21D7E71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1933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36D0B-0105-4E93-8E41-F0A9B21D7E71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1933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36D0B-0105-4E93-8E41-F0A9B21D7E71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1933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36D0B-0105-4E93-8E41-F0A9B21D7E71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19338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36D0B-0105-4E93-8E41-F0A9B21D7E71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19338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36D0B-0105-4E93-8E41-F0A9B21D7E71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1933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36D0B-0105-4E93-8E41-F0A9B21D7E71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1255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36D0B-0105-4E93-8E41-F0A9B21D7E71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1933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36D0B-0105-4E93-8E41-F0A9B21D7E71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1933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36D0B-0105-4E93-8E41-F0A9B21D7E71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1933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36D0B-0105-4E93-8E41-F0A9B21D7E71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1933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36D0B-0105-4E93-8E41-F0A9B21D7E71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1933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36D0B-0105-4E93-8E41-F0A9B21D7E71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1933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2969-49AD-4CF4-A07D-5E3FBC8A80A0}" type="datetimeFigureOut">
              <a:rPr lang="el-GR" smtClean="0"/>
              <a:t>6/11/2012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B178-0143-41C1-B219-E5EF7A5873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671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2969-49AD-4CF4-A07D-5E3FBC8A80A0}" type="datetimeFigureOut">
              <a:rPr lang="el-GR" smtClean="0"/>
              <a:t>6/11/2012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B178-0143-41C1-B219-E5EF7A5873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67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2969-49AD-4CF4-A07D-5E3FBC8A80A0}" type="datetimeFigureOut">
              <a:rPr lang="el-GR" smtClean="0"/>
              <a:t>6/11/2012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B178-0143-41C1-B219-E5EF7A5873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406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2969-49AD-4CF4-A07D-5E3FBC8A80A0}" type="datetimeFigureOut">
              <a:rPr lang="el-GR" smtClean="0"/>
              <a:t>6/11/2012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B178-0143-41C1-B219-E5EF7A5873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895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2969-49AD-4CF4-A07D-5E3FBC8A80A0}" type="datetimeFigureOut">
              <a:rPr lang="el-GR" smtClean="0"/>
              <a:t>6/11/2012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B178-0143-41C1-B219-E5EF7A5873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8237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2969-49AD-4CF4-A07D-5E3FBC8A80A0}" type="datetimeFigureOut">
              <a:rPr lang="el-GR" smtClean="0"/>
              <a:t>6/11/2012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B178-0143-41C1-B219-E5EF7A5873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741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2969-49AD-4CF4-A07D-5E3FBC8A80A0}" type="datetimeFigureOut">
              <a:rPr lang="el-GR" smtClean="0"/>
              <a:t>6/11/2012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B178-0143-41C1-B219-E5EF7A5873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427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2969-49AD-4CF4-A07D-5E3FBC8A80A0}" type="datetimeFigureOut">
              <a:rPr lang="el-GR" smtClean="0"/>
              <a:t>6/11/2012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B178-0143-41C1-B219-E5EF7A5873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216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2969-49AD-4CF4-A07D-5E3FBC8A80A0}" type="datetimeFigureOut">
              <a:rPr lang="el-GR" smtClean="0"/>
              <a:t>6/11/2012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B178-0143-41C1-B219-E5EF7A5873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934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2969-49AD-4CF4-A07D-5E3FBC8A80A0}" type="datetimeFigureOut">
              <a:rPr lang="el-GR" smtClean="0"/>
              <a:t>6/11/2012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B178-0143-41C1-B219-E5EF7A5873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724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2969-49AD-4CF4-A07D-5E3FBC8A80A0}" type="datetimeFigureOut">
              <a:rPr lang="el-GR" smtClean="0"/>
              <a:t>6/11/2012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B178-0143-41C1-B219-E5EF7A5873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195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92969-49AD-4CF4-A07D-5E3FBC8A80A0}" type="datetimeFigureOut">
              <a:rPr lang="el-GR" smtClean="0"/>
              <a:t>6/11/2012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7B178-0143-41C1-B219-E5EF7A5873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786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2120" y="4412704"/>
            <a:ext cx="3312368" cy="1464568"/>
          </a:xfrm>
        </p:spPr>
        <p:txBody>
          <a:bodyPr>
            <a:noAutofit/>
          </a:bodyPr>
          <a:lstStyle/>
          <a:p>
            <a:pPr algn="l"/>
            <a:r>
              <a:rPr lang="el-GR" sz="24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Μάκης Αντύπας</a:t>
            </a:r>
          </a:p>
          <a:p>
            <a:pPr algn="l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makis@tedxacademy.com</a:t>
            </a:r>
            <a:endParaRPr lang="el-GR" sz="20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el-G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@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makisantypas</a:t>
            </a:r>
            <a:endParaRPr lang="el-GR" sz="20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4634"/>
            <a:ext cx="3669292" cy="4966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54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59" y="122516"/>
            <a:ext cx="1746854" cy="87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5291264" y="323936"/>
            <a:ext cx="3528864" cy="639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Η δράση</a:t>
            </a:r>
            <a:endParaRPr lang="el-G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0528" y="0"/>
            <a:ext cx="942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5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021035"/>
            <a:ext cx="8505825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32656"/>
            <a:ext cx="5760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139952" y="404664"/>
            <a:ext cx="3960440" cy="720080"/>
          </a:xfrm>
        </p:spPr>
        <p:txBody>
          <a:bodyPr>
            <a:noAutofit/>
          </a:bodyPr>
          <a:lstStyle/>
          <a:p>
            <a:pPr algn="r"/>
            <a:r>
              <a:rPr lang="el-GR" sz="24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Υποβολή περιστατικού</a:t>
            </a:r>
          </a:p>
        </p:txBody>
      </p:sp>
    </p:spTree>
    <p:extLst>
      <p:ext uri="{BB962C8B-B14F-4D97-AF65-F5344CB8AC3E}">
        <p14:creationId xmlns:p14="http://schemas.microsoft.com/office/powerpoint/2010/main" val="3065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68760"/>
            <a:ext cx="8935241" cy="453650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32656"/>
            <a:ext cx="5760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139952" y="404664"/>
            <a:ext cx="3960440" cy="720080"/>
          </a:xfrm>
        </p:spPr>
        <p:txBody>
          <a:bodyPr>
            <a:noAutofit/>
          </a:bodyPr>
          <a:lstStyle/>
          <a:p>
            <a:pPr algn="r"/>
            <a:r>
              <a:rPr lang="el-GR" sz="24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Αξιολόγηση</a:t>
            </a:r>
          </a:p>
        </p:txBody>
      </p:sp>
    </p:spTree>
    <p:extLst>
      <p:ext uri="{BB962C8B-B14F-4D97-AF65-F5344CB8AC3E}">
        <p14:creationId xmlns:p14="http://schemas.microsoft.com/office/powerpoint/2010/main" val="10563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8699"/>
          <a:stretch/>
        </p:blipFill>
        <p:spPr>
          <a:xfrm>
            <a:off x="288032" y="1268760"/>
            <a:ext cx="8604448" cy="558924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32656"/>
            <a:ext cx="5760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139952" y="404664"/>
            <a:ext cx="3960440" cy="720080"/>
          </a:xfrm>
        </p:spPr>
        <p:txBody>
          <a:bodyPr>
            <a:noAutofit/>
          </a:bodyPr>
          <a:lstStyle/>
          <a:p>
            <a:pPr algn="r"/>
            <a:r>
              <a:rPr lang="el-GR" sz="24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Περιστατικά διαφθοράς</a:t>
            </a:r>
          </a:p>
        </p:txBody>
      </p:sp>
    </p:spTree>
    <p:extLst>
      <p:ext uri="{BB962C8B-B14F-4D97-AF65-F5344CB8AC3E}">
        <p14:creationId xmlns:p14="http://schemas.microsoft.com/office/powerpoint/2010/main" val="242991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" b="21659"/>
          <a:stretch/>
        </p:blipFill>
        <p:spPr>
          <a:xfrm>
            <a:off x="107504" y="1268760"/>
            <a:ext cx="8824010" cy="558924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32656"/>
            <a:ext cx="5760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131840" y="404664"/>
            <a:ext cx="4968552" cy="720080"/>
          </a:xfrm>
        </p:spPr>
        <p:txBody>
          <a:bodyPr>
            <a:noAutofit/>
          </a:bodyPr>
          <a:lstStyle/>
          <a:p>
            <a:pPr algn="r"/>
            <a:r>
              <a:rPr lang="en-US" sz="24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RSS </a:t>
            </a:r>
            <a:r>
              <a:rPr lang="el-GR" sz="24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και </a:t>
            </a:r>
            <a:r>
              <a:rPr lang="en-US" sz="24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Twitter feeds</a:t>
            </a:r>
            <a:endParaRPr lang="el-GR" sz="2400" b="1" dirty="0" smtClean="0">
              <a:solidFill>
                <a:srgbClr val="00B0F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45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28"/>
          <a:stretch/>
        </p:blipFill>
        <p:spPr bwMode="auto">
          <a:xfrm>
            <a:off x="1187624" y="1592923"/>
            <a:ext cx="6768752" cy="500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32656"/>
            <a:ext cx="5760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491880" y="404664"/>
            <a:ext cx="4608512" cy="720080"/>
          </a:xfrm>
        </p:spPr>
        <p:txBody>
          <a:bodyPr>
            <a:noAutofit/>
          </a:bodyPr>
          <a:lstStyle/>
          <a:p>
            <a:pPr algn="r"/>
            <a:r>
              <a:rPr lang="el-GR" sz="24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Το κόστος της διαφθοράς</a:t>
            </a:r>
          </a:p>
        </p:txBody>
      </p:sp>
    </p:spTree>
    <p:extLst>
      <p:ext uri="{BB962C8B-B14F-4D97-AF65-F5344CB8AC3E}">
        <p14:creationId xmlns:p14="http://schemas.microsoft.com/office/powerpoint/2010/main" val="332344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4638"/>
          <a:stretch/>
        </p:blipFill>
        <p:spPr>
          <a:xfrm>
            <a:off x="467544" y="1124744"/>
            <a:ext cx="8136904" cy="5733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32656"/>
            <a:ext cx="5760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491880" y="404664"/>
            <a:ext cx="4608512" cy="720080"/>
          </a:xfrm>
        </p:spPr>
        <p:txBody>
          <a:bodyPr>
            <a:noAutofit/>
          </a:bodyPr>
          <a:lstStyle/>
          <a:p>
            <a:pPr algn="r"/>
            <a:r>
              <a:rPr lang="en-US" sz="24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Top</a:t>
            </a:r>
            <a:r>
              <a:rPr lang="el-GR" sz="24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24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ten </a:t>
            </a:r>
            <a:r>
              <a:rPr lang="el-GR" sz="24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διαφθοράς</a:t>
            </a:r>
          </a:p>
        </p:txBody>
      </p:sp>
    </p:spTree>
    <p:extLst>
      <p:ext uri="{BB962C8B-B14F-4D97-AF65-F5344CB8AC3E}">
        <p14:creationId xmlns:p14="http://schemas.microsoft.com/office/powerpoint/2010/main" val="140393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2435" b="22021"/>
          <a:stretch/>
        </p:blipFill>
        <p:spPr>
          <a:xfrm>
            <a:off x="304102" y="1224136"/>
            <a:ext cx="8732394" cy="5661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32656"/>
            <a:ext cx="5760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491880" y="404664"/>
            <a:ext cx="4608512" cy="720080"/>
          </a:xfrm>
        </p:spPr>
        <p:txBody>
          <a:bodyPr>
            <a:noAutofit/>
          </a:bodyPr>
          <a:lstStyle/>
          <a:p>
            <a:pPr algn="r"/>
            <a:r>
              <a:rPr lang="el-GR" sz="24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Χάρτης διαφθοράς</a:t>
            </a:r>
          </a:p>
        </p:txBody>
      </p:sp>
    </p:spTree>
    <p:extLst>
      <p:ext uri="{BB962C8B-B14F-4D97-AF65-F5344CB8AC3E}">
        <p14:creationId xmlns:p14="http://schemas.microsoft.com/office/powerpoint/2010/main" val="272424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8500"/>
          <a:stretch/>
        </p:blipFill>
        <p:spPr>
          <a:xfrm>
            <a:off x="267320" y="1268760"/>
            <a:ext cx="8601259" cy="5589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32656"/>
            <a:ext cx="5760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491880" y="404664"/>
            <a:ext cx="4608512" cy="720080"/>
          </a:xfrm>
        </p:spPr>
        <p:txBody>
          <a:bodyPr>
            <a:noAutofit/>
          </a:bodyPr>
          <a:lstStyle/>
          <a:p>
            <a:pPr algn="r"/>
            <a:r>
              <a:rPr lang="el-GR" sz="24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Θετικά περιστατικά</a:t>
            </a:r>
          </a:p>
        </p:txBody>
      </p:sp>
    </p:spTree>
    <p:extLst>
      <p:ext uri="{BB962C8B-B14F-4D97-AF65-F5344CB8AC3E}">
        <p14:creationId xmlns:p14="http://schemas.microsoft.com/office/powerpoint/2010/main" val="237087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32656"/>
            <a:ext cx="5760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1974394" y="404664"/>
            <a:ext cx="6125998" cy="720080"/>
          </a:xfrm>
        </p:spPr>
        <p:txBody>
          <a:bodyPr>
            <a:noAutofit/>
          </a:bodyPr>
          <a:lstStyle/>
          <a:p>
            <a:pPr algn="r"/>
            <a:r>
              <a:rPr lang="el-GR" sz="24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Το παρόν και το μέλλον της δράσης</a:t>
            </a: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2522794" y="1609536"/>
            <a:ext cx="6297677" cy="639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40 ημέρες, 186 περιστατικά</a:t>
            </a:r>
            <a:endParaRPr lang="el-GR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2483768" y="2908285"/>
            <a:ext cx="6048672" cy="639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Περισσότεροι από 80.000 επισκέπτες</a:t>
            </a:r>
            <a:endParaRPr lang="el-GR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2485107" y="4248385"/>
            <a:ext cx="5471269" cy="639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Νέα λειτουργικότητα</a:t>
            </a:r>
            <a:endParaRPr lang="en-US" sz="2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2485107" y="5597624"/>
            <a:ext cx="6048672" cy="639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Εφαρμογές για κινητά</a:t>
            </a:r>
            <a:endParaRPr lang="el-GR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64" y="2811866"/>
            <a:ext cx="760432" cy="68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40" y="5453000"/>
            <a:ext cx="685056" cy="85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2955"/>
            <a:ext cx="934591" cy="94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68416"/>
            <a:ext cx="761847" cy="98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96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2" r="1300" b="970"/>
          <a:stretch/>
        </p:blipFill>
        <p:spPr bwMode="auto">
          <a:xfrm>
            <a:off x="0" y="-15011"/>
            <a:ext cx="9144000" cy="685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2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2666811" y="1609536"/>
            <a:ext cx="3744416" cy="639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info@teleiakaipavla.gr</a:t>
            </a:r>
            <a:endParaRPr lang="el-GR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627784" y="2908285"/>
            <a:ext cx="6048672" cy="639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github.com/</a:t>
            </a: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teleiakaipavla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endParaRPr lang="el-GR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629123" y="4248385"/>
            <a:ext cx="5471269" cy="639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facebook.com/</a:t>
            </a: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teleiakaipavla</a:t>
            </a:r>
            <a:endParaRPr lang="en-US" sz="2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629123" y="5597624"/>
            <a:ext cx="6048672" cy="639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twitter.com/</a:t>
            </a:r>
            <a:r>
              <a:rPr lang="en-US" sz="2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teleiakaipavla</a:t>
            </a:r>
            <a:endParaRPr lang="el-GR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32656"/>
            <a:ext cx="5760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699792" y="404664"/>
            <a:ext cx="5400600" cy="720080"/>
          </a:xfrm>
        </p:spPr>
        <p:txBody>
          <a:bodyPr>
            <a:noAutofit/>
          </a:bodyPr>
          <a:lstStyle/>
          <a:p>
            <a:pPr algn="r"/>
            <a:r>
              <a:rPr lang="el-GR" sz="24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Ανάγκη για εθελοντές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27216"/>
            <a:ext cx="1405840" cy="14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88" y="4182239"/>
            <a:ext cx="936104" cy="90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88" y="5418168"/>
            <a:ext cx="963160" cy="96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94" y="1355138"/>
            <a:ext cx="956054" cy="95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40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5436096" y="4581128"/>
            <a:ext cx="3312368" cy="1464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Ευχαριστούμε πολύ!</a:t>
            </a:r>
          </a:p>
          <a:p>
            <a:pPr algn="l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www.teleiakaipavla.gr</a:t>
            </a:r>
            <a:endParaRPr lang="el-GR" sz="20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4634"/>
            <a:ext cx="3669292" cy="4966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35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data:image/jpeg;base64,/9j/4AAQSkZJRgABAQAAAQABAAD/2wCEAAkGBhQSERUUExQWFRUWFRUXGRgWFxgUGBMVGRUXFhgUFxYYHCYeGB0lHRUYHzAiIycpLCwsGB4xNTAqNSYsLSkBCQoKDgwOGg8PGiwlHyUpKSosKiwxKiwqLSwqNS0sLDUsLCksLCwsLCwsKSwsLCw1LC0sLCksLCkpLCkpKSkpLP/AABEIALcBEwMBIgACEQEDEQH/xAAcAAEAAgIDAQAAAAAAAAAAAAAABgcFCAEDBAL/xABSEAACAQMBBQQFBwYHDQkAAAABAgMABBESBQYHITETQVFhFCIycYEII0JSgpGSFWJyobHRGDM0VKOysxYkJTVDRFNzdKLB0vA2Y4OEk7TCw+H/xAAaAQEAAwEBAQAAAAAAAAAAAAAAAQIDBAUG/8QALxEAAgIBAwIDBgYDAAAAAAAAAAECEQMSITEEQRNRYSIycYGh8BRCYpHR4RUjM//aAAwDAQACEQMRAD8AvGlKUApSlAKUpQClKUApSlAKUpQClKUApSmaAUrjNM0BzSmaUApSlAKUpQClKUApSlAKUpQClKUApSlAKUpQClKUApSlAKUpQClKUApSlAKUpQClDVWb57/z3Nz+Tdk85jkSzg8ogOTBW+jjvfuPIc60x43N0iGyS728TLWwbsyTNcHAEEI1vk9A3cnuPPwBqqN7+Mu0u0MahLTxRcSSp+bIzZCt5AAjvxXo3pkg2DF6PbHtdoyrmW5bm8Kt10ZzoZu7vxzJ9mqmZiTk8yf116vTdNBrVVr17/IpJmXut7b2Y+vdXDknoZZDz8lBx+qrP3H4RXsgWa7uri2B5iOORhMR4sxOI/dgnxxXo4IcOhpXaFwuSf5Op+iOnbkeJ5hfDr3jF0AVj1PUqL0YyVHzIKdyL+DnabUmOPoXarcK3kXwGX4DNSzYpn7BPSuz7bB19lq7POTjTq59MfGvdXBGa8+U3LkuddtdJIoaNldTnDKQwODg4I5dRiu2q62vutPsx2u9lDMXtT2WTokHe8A+g4HcPhn2TL92d5Yb63WeBsq3Ig8mjYdUcdxH7iORqZQpao7r75IMtSlKzJFKUoBSlKAUpSgFKUoBSlKAUpSgFKUoBSlKAUpSgFKUoBSlKAUpXDHFAVzxm39NjbCCFsXE4OCOsUXRnHgT7I+J7q+d2tkw7B2S9zIA0zRh5CCDrdv4uBW+qCwGfNjVIb+byG+v5p85UsVj8ol9VPvAz72Nfe1N+bi4sILKQ5jgckN9JlC6URvEKC2PIjwr2F0j8OMfW5Gercw+1NpSXEzzStqkkYsx8SfDwHcB3ACsjuVu76dewwdFZsyH6sSjU5z3cgQPMisJVy/J/wB3BIl5O30l9GUjqAw1SY++OuvPPwsbaKrdmM3l443HadnYBILeP1EOhXZ1X1QcMCFGAMADkO+prwp4sPtBzbXKqJwpZHQaVlUe0CueTDry5EZ5DHOi9493JrGdoJ1KspODj1ZF7nQ94P8A+dasDgRupK96LwqVhiVwGIwJJHUppXxwGJJHTl41zZsOFYbXlsyybs2EpSma8U0Bqjtr73RbJ3gl7LlbyiP0pB7IkYajKoHRl1BiO/Ljv5TPiHxXg2ejRxFZbrBAQHKxH60pHTH1ep8hzrWy9vHlkeSRizuxZmPVmJySa9Lo+ncrcuGqKSZufHIGAIOQQCCOYIPQg19VXnA/eQ3OzhG5y9s3Zc+pjxmM/dlfsVYdcGSDhJxfYshSlKoSKUpQClKUApSlAKUpQClKUApSlAKUpQClKUApSlAKUpQCo9xB2kYNmXcg5EQOAfBnGhT97CpDUJ4zE/ka6x/3X3dtHWmJXOK9UQ+DW99huLRbrGY2neD9FlRHGfeHb8BrHVe/B7YsN9sSe2mGUa5kBxyKtoiZXU9xHUe6qNu4dEjqDkKzLnxwSM/qr38WXXKUX2Zk0dVWRw+4wDZtv6ObUSLrZy6yaGJbHUFSDyAHd0qt6VpkxxyLTIJ0X63HrZ0oAmtpjjnhkikAPll69DfKB2eowsVycdAEjUf2la9Url/A4vUnUy79o/KNXpBZk+BlkA/3UBz+KoJvDxf2jdgqZexQ/QgBjyPAvkufxVC6VrDpcUN0iNTBNZHd3Yb3lzFbxj1pGC566V+k58lGT8K42JsCe8lEVvG0jnuHRR9Zm6KPM1sdw04Zx7MjLuRJcuMO46IvXs4888Z6nvwOmAKjqOojij6kpWR7caIWm8V/ap6sbxK6jzURsP1SvVtVT9tJnfCTHdDg/C2X/jirgrx+o5i/OKNEKUpXMSKUpQClKUApSlAKUpQClKUApSlAKUpQClKUApSlAKUpQCo3xG2cZ9l3cY5nsXYDxKfOAf7lSSvmRAQQRkHkR4jwq0XpaYKT+TptcZurYnmdEyjxx6j/ALY6qTb0Gi6nQ/RmlX7pGH/CpVDK2wttnIOiKUg/n20nQ+Z0EH9JfKvBxOswm07goQUlYTow6MkyiQMPLLH7q93GksrkuJKzJ8EWqZS8LLkRQSrLbN6REksaGdIpCrKGxpl0gkagDgmobU93+k7TZmx5Oo9Hmi9xjdFx+r9VbZJSTio9yEYuThftMf5pIw8UKSD70YikXC/abdLKX4hV/WxFRmKdl9livuJH7Kvb5PFyzwXetmYiSP2mLYGhumayz5MmKGrZ/L+yUkyEbP4FbTkI1pFCPGSVTj4R6qm2wPk8QoQ13O0v5kY7NfcWOWI92mrfpXlz63LLvXwL6UeDY2wYLSPs7eJIk8EGMnxY9WPmSTXuJrmoPxd3uFlYOFbE04MUY7wCPXf7Knr4stc0YyySS7stwQvhbP6bt6+vBzQLJpPk8ipH/uIauyq24E7uG32eZmGHuW1/+Evqx/f6ze5hVk1r1Mk8jS4W37ELgUpSuckUpSgFKUoBSlKAUpSgFKUoBSlKAUpSgFKUoBSlKAUpSgFKUoCruN24huoBdwrmaBTqA6yQ8yceJU5YeRbyqgrraDyLGrnPZKUU94TUWCZ7wCzY9+OgFbnGqL4q8H2Vnu7FMoctLCo5oepeMd695Ucx3cuQ9Po+oS9ifyKSXcpyprI/b7vr3tZ3pHuinQkH8YqFYqWcP5u0NzZHpeQMif7RH87B97KV+0K9LLxq8nf38iiInVzfJxvQHvIu8rDIPsl1b+utUyRU04Q7wi02pEXOElBhY9w140k/bC/DNV6mOvFJIR5No6V8lx1/6FQfe7jBZWQKq4uJh0jiIIB/Pk5qvwyfKvn4QlN1FWbXRKdvbehs4HnncJGo+LHuVR3se4VQNlFPvJtbU4K26Y1AHlDADyQH67nPPxJPReXk7TaO8d2B9BT3ZEFsp7z4sfize7pf26G6MOzrZYIR5u59qV+92/4DuHKu2l00f1v6FPeMxBAEUKoAVQAAOQAAwAPICuylK88uKUpQClKUApSlAKUpQClKUApSlAKUpQClKUApSlAKUpQClKUApSlAK4xXNKAgW+vB60vyZE/vec8y6AFXPjJHyBPmMHxJqoNt8HdpWjakj7ZVOQ8B1MMcwdHJwfcD762crjFdWLq8mNVyvUq4pmmd5s+aNiJY5Ebv1oynPnqGa8yIT0BPu51uqUB686+VhUdAB7gK6/8AI/p+v9EaDVuHZe2doKE03kyYAHaF1jwOnOQhKm+6vyfGJD38oA69lCck+TSEYH2QffV34rmuefWzaqKonSeLZOx4bWIRQRrHGvRVGB7z3k+Z5mvbSlcbd8lhSlKgClKUApSlAKUpQClKUApSlAKUpQCo1v1vxHsuFJZI3kDydmAhAIOlmz636NSWvl4g3UA+8Zq0Wk91sCpf4Rdt/NZvxJ++s1ufxjh2hdLbJBKjMrnUxUgaVLdBz7qhvGKIDbVgAABpg5AAf501XgluoOQoB8gBXXlWKME1HlefBVWV7vVxphsbuS2a3ldo9OWUpg6kV+QJz9KuvYfHiynlWORJYCxADSaSmTyAZlOV95GKh20doRw73GSZ1jjVxqZjpVc2eBk93MgV1cads2l9NbJZaZ58sGaIatQbSEj1Aeuc5Pfj41tHBjemOl7q78iLZf4NRrfrfuLZcKSSqzmR9CohAY4BJbn3Dl+IVmNh27x20KSHLpFGrHrllRQxz38waqLeELtfeKO1PrW9qrBx3EqMyH4uUT7NceHGpSerhbss2WpurvJHf2sdzECFcH1TjKsrFSpx35Fde9+9cezrY3EquyhlXCYJLN06kADlVccDdotbz3mzZT60cjOvvVuzkx78I331nOPP+Kj/AK+H/wCVXeFLModr+hF7Ek3H30i2nbdtGNBDFXjJBKMOmSOoIwQfPyrw7+cSI9ltCJInk7YORoKjGgqDnV+kKqnda6fYlxZ3BJNnf28RkJ6IxUaj70Y6h+axFZn5RGGawI5g9vgjmCMwHI++tV08fGS/K7IvYtrb+8UNnbtcTtpRceZYnoqjvJ/65VWv8INCSwsZjCDgyaxke8BdIPlqr28fNlyy7PjeMFlhl1SAc8KUZQ58gT8NVd/DTiNYTWsFoSsEqRrGYnwqyELglG9ltR54PPJPI9apjxxWLW46t/2Jb3Jds3euOex9NjV+z7N5ArroYhAxIxnH0Tg5war8fKKtv5rP+JP31Ye8cSps+5VQFVbaYAAABQImwAByAqpuBm37W2tLoXM8MWqVTpkdVLKI+oU828OQqMUIOEpuN01sGWRuZxGtdp6hAWWRRlo5AFcL01DBIYZ5ZB8M4zWX3i26lnbS3EmdES6iB1Y9FUZ7ySB8apHh1om3jkls1K2wM7cgVURshUcvoguQQP3VI+Oe1mme12bCfXnkV2A827OIHy1Fm+wKtLp14qguOfgL2JnuHxCh2okrRo0bRMoZXIJwwJVhju5MPhUh2leiGGSUgkRo7kDqQqliBn3VTWyYl2PvJ6Ovq291GiKO71lAQ/8AqoR9o1bG9Z/vG6/2af8AsmrLLjjGa08OmiUyuh8oq2/ms/4k/fUv3L4lWu09SwlkkUajHIAG05xqUgkMMkdDyyMjnVccDt5bS1tbkXM8URaVSFkYAsoj6gHqK8u4Ma3G8kk9kmm1RpWJC6VCNGUHLu1OchfDu5cunJgh7aSapc+ZVNlob+8Q49lCIyRPJ2pcDQVGNAUnOr9Koh/CLtv5rN+JP314vlIH1bL33H7Iak9lxX2QsaKZlyEUH5iTqAB9SqwxR8KMtDbd8Et7kj3q3xisLT0qVHZSUAVMaizjIHMgAcutNyd8YtpWwnjGk6iroTkxsO4nvyCCD51FOPT52SMdDPD+xzUF3SvX2JdWsrkmzv7eFmJ6KxVSx96O2f0H8apDBGeK1717fIN7lp788SY9mSQpJE8hmDEFCoxhgOef0qmGapL5QXOfZ5HeJfj68X76sHilt57TZdxJGdLkCNSOqmRgpYeYBJHmKo8ScYVy7JvkxO9nGuzs5DEitcyqcMIyAit3qZD1P6INYvZXygYGkCXNtLbg/SB7UDzZdKtj3A1xwJ3PiW0F66hppWcIzDPZxq2n1c9CSGJPhgVZt/sqKcKJY0k0sGXWobSynIIz0ORV5+DBuGluu9kK2RfeTilbWV1DbSB8yaCz40pGj8lck+1z646YPeMVMdfLPdUF4t7i/lC01Rrm4gy0eOsi/Si+OMjzA8TVWHizM2xxYgObknsdYySbfGAB3lz/ABfuGeppDAssU4c8P+Rdclvbq8T7a/upbaJX1Rlir4ykqKQC4YezzPLV1yOfPAmNQrhZuKNnWg1gekS4aU/V+rED4Ln7yfKprWGXQptQ4JQpSlZEilKUBR3GH/Huzx+bb/8Aunq8KiW83DiG9vYLuSSRXg7MKq6dJ0SGQZypPU461Lq3yzUoxS7IhI1/2nsWK83rkgnUtG7esAxXOm1DDmpBHMCuu6s33b2usgTtLWXIUkAt2RI1KGPSRMjp7Qx48rVj4bQjah2l2knakk6PV0c4uy8NXTn1rKb37pw7RtmgmyBkMrDGqNx0Zc+WR5gmuj8TG1H8ulJojSde3t7IoNnSXqMHQRa4yOjs3KMfFio++qR4ebq7WlV72ymjiMrOjPIRqkwwZiMxty1frFW1fcLbWTZ62CvNHEj9oCr6mL8+bagQRkk4AAz0xUi3e2KlnbRW8fsxIFBPVj1LHzJJJ99ZwzRxwaju2+/kKsoC+hvdkbXt7u+ZXeRtTvGch05RSA4VRqCkHp4GrH48ODsnI5gzw4PiMNzqRb87hw7UjjSVnTs5NQZMasEYZPWBAB5Hp9EU2/uHFd2Mdk8kojj7PDAqzns1KrqLDB5HrirvPGUoTfK5+AowFjuqu0t3baA4D+jxtGx+hKoIU+481PkTVMbb3gllhtLO4VhNZSyxet10ExBUPmpRl92mtnN3tiraW0VujMyxKFBbGSPPHLvqK7xcIbS8vfS5GkUkLqSMqod16OSQT0ABx4VOHqIxk9XFtoNEzu7qONNUrKi5AJchVyx0gEnlzJx8aqDjXuTYw2vpUSrBMXUBU9VZtR9b5vpkD1srjpz61ZW9+6EO0bfsJmkVdQcGNtJDAEAkEEMOZ5EVBbL5PtsJAZrmaVF6J6qcvqlhk492Ky6eUIPU5NenmHuZLdjaEsu7TPMSX9EuhqbmWVVlVCSevqgc+/FQXg3w/s9oQTPcozskqqMOyDBQHB0kZ51d93saN7V7ZR2cbQtCAgA0IUKeqOgwDyrE7jbiRbLjkjikdxI4cmTTkELpwNIHhUrOlGenZt2hRkdi7u21jEUt4khT2mI6nA9p2Jy2B4nlVC2MF9tja1xeWTIjROGR5DgInOOIAFWGrSpPTxNbCbW2ctxBJCzMqyIyMUOlgrDBwcHHI1htx9x4dmQvFEzPrkLlnxqPIBVOABgAfrNRizKClJ7yfn9Q0UrxG3Y2tEkd5fTRy9myorRkaoySWUnEa8tQ68+ZHjVwSbeF5sOS5H+UspmI8HETq6/Bgw+FZrebYCXtrLbSEhZFxkcypBDKwz3ggGsZsXcOG1sJLFJJTHIsoLOVLL2i6W04UAeIGOtTLMpxV8p9vIUU5wz4cwbTsLotlZ1cLFJqOFOgMAy9CCevLODyrP8ABve02sz7KulETiRhGSAp7TPrROR7RPVSevT6tWLuPuLFsuKSOKSRxI4cmTTkEKFwNIHhXm3j4YWl7dx3UocOgAYI2gS6SNBcj1gV6ZBB6c+VaT6iM3KMvdfHoEqIF8pE/wAh/wDM/wD01NrTcrY5jQm3tM6VJ9nrgedejfrhzDtTse1kkj7HXjs9PPXoznUD9QVFf4O1n/OLj+i/5KiOSDxRi5NNWK3PZx9wNlJjp6RFj8Eldq7pLtLd61h5CQW0TxMfoyqnLn4Hmp8j5VJN7tyo9oWqW0juio6OCmnUSqlQPWBH0qymwtkLa28VuhLLEioC2MkAYyccs1l4qWNJcp2K3NYNr7xSzx2VtOrCWzkkiJbroLxBUP5ylGX3BfOtg+J277XmzJ4oxmQASIO9mjYNpHmQCB5msdt7g/aXd6bt2kUnSWSMqqu6/TJIJ5gDOMdM551O60zZ4y0OHbf58hIqDgZvtELf0GVxHLG7GPUdPaIx1FQT9IMW5eBHgata82rDDjtZUj1EKNbBdTMcADJ5kk1Dd7eDdlfSGX1oJW5s0WMOfrMhGM+YwT35rC7M+T5aI4aaeaYD6PKIHyJGW+4iom8OR67a9KG6LVNUDsuxj/uuZdC6RcSsFxyDCBn1Y8dXre+r9VcADwGPH9tQ+04ZQR7TO0RLKZSztoOnRl0KEeznofGs8GRQ1X3TRLVkyxSlK5yRSlKAUpSgKc3s2/cJvLbQJPKsLNbaow7BGyTnKg4Oa++PW37mBrWO3mkjEiy6hGxUuQYwoyvPvPLzrG72897Lb9K1/YTXq46vi+2afBmP9LF+6vTglrx7flKPuTfhdvp+UbNWc/PxYjmHeWx6smPBgM+8MO6ohe7cuBvWkAnl7ElPmtbdn/JdR9TOOvOvJvFG2wdsreRg+h3ZIlUdFJOXAHiD84v2hXzcSB974WUhlZUYEcwwNmcEHwqsccblJcOLa+/QWZrejcLastxPNDtJoomZmWMSTDQuPZwvIdO6oJuHabV2r2vZbSlj7LRnXLMc69WMac/V/XWw9/8AxT/oN/VNU58m4ere++3/AGS1GLK/Ck9tqrZBrcy+98N5s/YDCS6d7hZUzMrvqIaYcgx9bocVG9190NsX1rHcptSRFkDEK0s+Rpdk545fRqb8cz/giT/WQ/1xUI3JutvixhFnFC1vpbsy3ZZI1tnOpwfaz1FWxtvFqVJ6u9B8kz3rjubHd6QPcM1zGqZmV21Em4XmHPrey2KhG6u7W176zF1DtOUElwsbyyjJRiuNWSBnHhUx3/kuTu5KbwKtwVj7QLjAb0hcY0kjpjoarjd/iLtDZ+zI1itkEBaQR3Do7ZdnYnB1acg5xkd3fU4VJ43pq9XoHyT3g5v7cXbzWl2dcsK6g5ADEBgjo+ORIJGD5monxL31vbfbTiKaTs7cwuIgT2eOyRmDqOoOo5J8amHBPc8QwtfNKssl0vVCSEXVqZSSAS5Yety5FcVgbi2SXe6WKRQySRsjKejKbAZFI+H402lsk/7G9Fubu7djvLaO4iOUkUHHep6Mh8wQQfdVYcHtt3E20r5Jp5ZEQNpV3Zgvz2OQJ5cuVdO4d6+xtqSbLnY9hMwaBz01NyQ/bA0H85RXzwUT/Cm0vIsP6dv3Vn4ahGdcUmib4LR3u2+LKynuD/k0JUH6Tn1UX4sRVPcJ98btNoRxXk0rpdxEx9q5YZyxR1yeWSjr8RWQ+UDvDk29irBckSynuAyUjzju9tj7hWB4mbZssbPl2fcI8loFjAUMCFj0tG3MDoyt+Kr4MX+umvevfyrghvcsvf3dDaF3Oj2d6bZFj0soeVdTamOrCcuhA+FVXYwbVl2m+zhtKYSIXBcyzaDoXUe/NbA7D2st1bRTp7MsauPLIyV94OR8Kpzdn/tbcfpXH9nVMGSSjJNLZPsiWiXbC3dvrCzv3urxrhjAxjOuRjEUjlJIL9CSV6fVrw8BtsT3FvctPNJKRKgBkcuQNGcAseVTze3+QXf+zT/2TVVvA1mXZd+ye2GbTj6wgyP11RPXilJ82h3OzejiFe396dn7JOkKWV5hyJ0nDsHx82gPLI5k9OoB+34QbSVe0Ta0hmxnBaYKT4a9ZPx0/CvL8nCJMXjcu0zCPMIRIf1kfqFXUatlyeDLRBcfUJXuyp+HnEe5F4dm7TGJwSqSEAEsBkI+OTZHNWHXl1yDXRx629cwtaxW80kYlEuoRMVLkNGFGV5/SPLzrEcX8Lt6yaL+NK2xOOuoXDBPjgD4YrIcdZMXuzT4Mx/pYv3VrCEfEhNLlN0R2Jtwu30/KNmC5+fixHMO8tj1ZMeDAZ94Yd1Q+525cDetbft5exJX5rW3Z/yTV7GcdefvrzbyxNsLbC3sYPod2SJVHRSTmQAeIPzi/aHSuqaVX3vidSGVljZSOYZTZEgg+BFVjjjcpLhxbX36Cy7JZQqlmOAASSegA5kmtc4+JV5+UBfGSb0I3ZTRqPZiPAymjOMiNg3Trzq0ONW8nouzXRTiS5PYr4hCMyH8Pq/bFVlcXWz/AO51bYXEZug4uNGGyZS2GTOnGRGdPXqtR0uNadTV26+QkzYpWBAI5gjIPiPGqf2Nt64bemWAzymENNiIuxjGIcj1M4686lnCDeH0vZcWTl4fmH+wBoPxQr8c1BN2ue9tx5Ncf2eKzxQ0vIn2TJb4LxpSlcZYUpSgFKUoCkt57ZjvXbtpbSGt+eDj2D39K++PMTG7sCqscBicAnHzieHuq6cUxXUuoqUXXCoijCb47rpf2clu/IsMo3+jkHNH+/kfEEjvqi+GOzbkbcgWZJCbYyRMSpIjCRSKqlsYA5gDPcR5VshXAWq487hFx8w1Z0bR/ipP0H/qmqi+TpbsqXmpWXJg6gjPKXxq5aVSOTTCUK5r6CivuOSFtkuFBJMsPIAk+0T3VBtz+MD2NlDbGwlkMQYag5XVl2b2ezOPax1q+q4xWkM0VDRKN73zQrcrPfvbTX27jziJozL2fzfNmXFyq46DPs56V2cNNgJdbvpbTodLmcEEYZT2zFWGehBwQfKrIxXNV8b2NCVb2KKR4are7L2pJs545JYGOosqkrGD7FyCeSqwGGGe7vK4P2ImG+OrS2nONWDj+QAdenWrqxTFXfUXJyrlU/5IogPGDcs3tp2sQ/vi2zImPaderxjHPPLUPNfOohwAjlM95PIr4kRDrKkB2LszEHGCe/lV2kUC1WOdrE8ZNb2URuhsD8sbZu7i8ibsUyezkDIefqQoRyIwik+8Dxqbbz8ILFrScW9sqTdmxjYFyQ4GpRzYjmRj41YIWuamXUSck47JVt8BRV3AHakj2MkDq4EMmY2KkKySZYqpIwcMGPL6wrA7rW7f3V3DFW067nng49nHXpV3AYpijz+1J17woxG+H+L7vHM+jT/2TVAfk9W7LZXGpSCbjvBHLsk8atalZrJWNwrkVvZR21d2r3YV+95YxGe1kzqjUE6EJyY3C8wAfZcA47+8HJyfKFiKaY7OYzHkELLp1e9csfw1b1fAhXOcDPjgZ++tfHjL/pG353X7kV5FQcP9yLu7v/yptJSh1a442GklgMI2g80RB0B5kgH3+bj5ExurEqrHSHPIE4+cj8PdV11xioXUPxFNrjaia2MLvhuyl/aSW78tQyrf6OQc0ce49fEEjvqiOGWy7lduQrKkhNu0kTnBYRhInVVLYwBzAHkRWyVcBajFncIuPmGrKQ3+tJNqbft7Mo4giwCSrKGUfOTupPXIATI7wKsE8Jdl/wAzT8Un/NUu01zUSzyaUY7JIUUjwgjlsdq3liyuYyWGoKSoeMkoxOMLqRj1/NrBXO332fvBdXXo7zASzKFGVzq5Z1aTWxQWmK1/E3JyceVTIorHdzjQ11dRW5sZI+1fTrLkheR547MZ6eNWfXGK5rnnKMn7Kr6kilKVmSKUpQClKUApSlAKUpQClKUApSlAKUpQClKUApSlAKUpQClKUApSlAKUpQClKUApSlAKUpQClKUApSl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" name="AutoShape 4" descr="data:image/jpeg;base64,/9j/4AAQSkZJRgABAQAAAQABAAD/2wCEAAkGBhQSERUUExQWFRUWFRUXGRgWFxgUGBMVGRUXFhgUFxYYHCYeGB0lHRUYHzAiIycpLCwsGB4xNTAqNSYsLSkBCQoKDgwOGg8PGiwlHyUpKSosKiwxKiwqLSwqNS0sLDUsLCksLCwsLCwsKSwsLCw1LC0sLCksLCkpLCkpKSkpLP/AABEIALcBEwMBIgACEQEDEQH/xAAcAAEAAgIDAQAAAAAAAAAAAAAABgcFCAEDBAL/xABSEAACAQMBBQQFBwYHDQkAAAABAgMABBESBQYHITETQVFhFCIycYEII0JSgpGSFWJyobHRGDM0VKOysxYkJTVDRFNzdKLB0vA2Y4OEk7TCw+H/xAAaAQEAAwEBAQAAAAAAAAAAAAAAAQIDBAUG/8QALxEAAgIBAwIDBgYDAAAAAAAAAAECEQMSITEEQRNRYSIycYGh8BRCYpHR4RUjM//aAAwDAQACEQMRAD8AvGlKUApSlAKUpQClKUApSlAKUpQClKUApSmaAUrjNM0BzSmaUApSlAKUpQClKUApSlAKUpQClKUApSlAKUpQClKUApSlAKUpQClKUApSlAKUpQClDVWb57/z3Nz+Tdk85jkSzg8ogOTBW+jjvfuPIc60x43N0iGyS728TLWwbsyTNcHAEEI1vk9A3cnuPPwBqqN7+Mu0u0MahLTxRcSSp+bIzZCt5AAjvxXo3pkg2DF6PbHtdoyrmW5bm8Kt10ZzoZu7vxzJ9mqmZiTk8yf116vTdNBrVVr17/IpJmXut7b2Y+vdXDknoZZDz8lBx+qrP3H4RXsgWa7uri2B5iOORhMR4sxOI/dgnxxXo4IcOhpXaFwuSf5Op+iOnbkeJ5hfDr3jF0AVj1PUqL0YyVHzIKdyL+DnabUmOPoXarcK3kXwGX4DNSzYpn7BPSuz7bB19lq7POTjTq59MfGvdXBGa8+U3LkuddtdJIoaNldTnDKQwODg4I5dRiu2q62vutPsx2u9lDMXtT2WTokHe8A+g4HcPhn2TL92d5Yb63WeBsq3Ig8mjYdUcdxH7iORqZQpao7r75IMtSlKzJFKUoBSlKAUpSgFKUoBSlKAUpSgFKUoBSlKAUpSgFKUoBSlKAUpXDHFAVzxm39NjbCCFsXE4OCOsUXRnHgT7I+J7q+d2tkw7B2S9zIA0zRh5CCDrdv4uBW+qCwGfNjVIb+byG+v5p85UsVj8ol9VPvAz72Nfe1N+bi4sILKQ5jgckN9JlC6URvEKC2PIjwr2F0j8OMfW5Gercw+1NpSXEzzStqkkYsx8SfDwHcB3ACsjuVu76dewwdFZsyH6sSjU5z3cgQPMisJVy/J/wB3BIl5O30l9GUjqAw1SY++OuvPPwsbaKrdmM3l443HadnYBILeP1EOhXZ1X1QcMCFGAMADkO+prwp4sPtBzbXKqJwpZHQaVlUe0CueTDry5EZ5DHOi9493JrGdoJ1KspODj1ZF7nQ94P8A+dasDgRupK96LwqVhiVwGIwJJHUppXxwGJJHTl41zZsOFYbXlsyybs2EpSma8U0Bqjtr73RbJ3gl7LlbyiP0pB7IkYajKoHRl1BiO/Ljv5TPiHxXg2ejRxFZbrBAQHKxH60pHTH1ep8hzrWy9vHlkeSRizuxZmPVmJySa9Lo+ncrcuGqKSZufHIGAIOQQCCOYIPQg19VXnA/eQ3OzhG5y9s3Zc+pjxmM/dlfsVYdcGSDhJxfYshSlKoSKUpQClKUApSlAKUpQClKUApSlAKUpQClKUApSlAKUpQCo9xB2kYNmXcg5EQOAfBnGhT97CpDUJ4zE/ka6x/3X3dtHWmJXOK9UQ+DW99huLRbrGY2neD9FlRHGfeHb8BrHVe/B7YsN9sSe2mGUa5kBxyKtoiZXU9xHUe6qNu4dEjqDkKzLnxwSM/qr38WXXKUX2Zk0dVWRw+4wDZtv6ObUSLrZy6yaGJbHUFSDyAHd0qt6VpkxxyLTIJ0X63HrZ0oAmtpjjnhkikAPll69DfKB2eowsVycdAEjUf2la9Url/A4vUnUy79o/KNXpBZk+BlkA/3UBz+KoJvDxf2jdgqZexQ/QgBjyPAvkufxVC6VrDpcUN0iNTBNZHd3Yb3lzFbxj1pGC566V+k58lGT8K42JsCe8lEVvG0jnuHRR9Zm6KPM1sdw04Zx7MjLuRJcuMO46IvXs4888Z6nvwOmAKjqOojij6kpWR7caIWm8V/ap6sbxK6jzURsP1SvVtVT9tJnfCTHdDg/C2X/jirgrx+o5i/OKNEKUpXMSKUpQClKUApSlAKUpQClKUApSlAKUpQClKUApSlAKUpQCo3xG2cZ9l3cY5nsXYDxKfOAf7lSSvmRAQQRkHkR4jwq0XpaYKT+TptcZurYnmdEyjxx6j/ALY6qTb0Gi6nQ/RmlX7pGH/CpVDK2wttnIOiKUg/n20nQ+Z0EH9JfKvBxOswm07goQUlYTow6MkyiQMPLLH7q93GksrkuJKzJ8EWqZS8LLkRQSrLbN6REksaGdIpCrKGxpl0gkagDgmobU93+k7TZmx5Oo9Hmi9xjdFx+r9VbZJSTio9yEYuThftMf5pIw8UKSD70YikXC/abdLKX4hV/WxFRmKdl9livuJH7Kvb5PFyzwXetmYiSP2mLYGhumayz5MmKGrZ/L+yUkyEbP4FbTkI1pFCPGSVTj4R6qm2wPk8QoQ13O0v5kY7NfcWOWI92mrfpXlz63LLvXwL6UeDY2wYLSPs7eJIk8EGMnxY9WPmSTXuJrmoPxd3uFlYOFbE04MUY7wCPXf7Knr4stc0YyySS7stwQvhbP6bt6+vBzQLJpPk8ipH/uIauyq24E7uG32eZmGHuW1/+Evqx/f6ze5hVk1r1Mk8jS4W37ELgUpSuckUpSgFKUoBSlKAUpSgFKUoBSlKAUpSgFKUoBSlKAUpSgFKUoCruN24huoBdwrmaBTqA6yQ8yceJU5YeRbyqgrraDyLGrnPZKUU94TUWCZ7wCzY9+OgFbnGqL4q8H2Vnu7FMoctLCo5oepeMd695Ucx3cuQ9Po+oS9ifyKSXcpyprI/b7vr3tZ3pHuinQkH8YqFYqWcP5u0NzZHpeQMif7RH87B97KV+0K9LLxq8nf38iiInVzfJxvQHvIu8rDIPsl1b+utUyRU04Q7wi02pEXOElBhY9w140k/bC/DNV6mOvFJIR5No6V8lx1/6FQfe7jBZWQKq4uJh0jiIIB/Pk5qvwyfKvn4QlN1FWbXRKdvbehs4HnncJGo+LHuVR3se4VQNlFPvJtbU4K26Y1AHlDADyQH67nPPxJPReXk7TaO8d2B9BT3ZEFsp7z4sfize7pf26G6MOzrZYIR5u59qV+92/4DuHKu2l00f1v6FPeMxBAEUKoAVQAAOQAAwAPICuylK88uKUpQClKUApSlAKUpQClKUApSlAKUpQClKUApSlAKUpQClKUApSlAK4xXNKAgW+vB60vyZE/vec8y6AFXPjJHyBPmMHxJqoNt8HdpWjakj7ZVOQ8B1MMcwdHJwfcD762crjFdWLq8mNVyvUq4pmmd5s+aNiJY5Ebv1oynPnqGa8yIT0BPu51uqUB686+VhUdAB7gK6/8AI/p+v9EaDVuHZe2doKE03kyYAHaF1jwOnOQhKm+6vyfGJD38oA69lCck+TSEYH2QffV34rmuefWzaqKonSeLZOx4bWIRQRrHGvRVGB7z3k+Z5mvbSlcbd8lhSlKgClKUApSlAKUpQClKUApSlAKUpQCo1v1vxHsuFJZI3kDydmAhAIOlmz636NSWvl4g3UA+8Zq0Wk91sCpf4Rdt/NZvxJ++s1ufxjh2hdLbJBKjMrnUxUgaVLdBz7qhvGKIDbVgAABpg5AAf501XgluoOQoB8gBXXlWKME1HlefBVWV7vVxphsbuS2a3ldo9OWUpg6kV+QJz9KuvYfHiynlWORJYCxADSaSmTyAZlOV95GKh20doRw73GSZ1jjVxqZjpVc2eBk93MgV1cads2l9NbJZaZ58sGaIatQbSEj1Aeuc5Pfj41tHBjemOl7q78iLZf4NRrfrfuLZcKSSqzmR9CohAY4BJbn3Dl+IVmNh27x20KSHLpFGrHrllRQxz38waqLeELtfeKO1PrW9qrBx3EqMyH4uUT7NceHGpSerhbss2WpurvJHf2sdzECFcH1TjKsrFSpx35Fde9+9cezrY3EquyhlXCYJLN06kADlVccDdotbz3mzZT60cjOvvVuzkx78I331nOPP+Kj/AK+H/wCVXeFLModr+hF7Ek3H30i2nbdtGNBDFXjJBKMOmSOoIwQfPyrw7+cSI9ltCJInk7YORoKjGgqDnV+kKqnda6fYlxZ3BJNnf28RkJ6IxUaj70Y6h+axFZn5RGGawI5g9vgjmCMwHI++tV08fGS/K7IvYtrb+8UNnbtcTtpRceZYnoqjvJ/65VWv8INCSwsZjCDgyaxke8BdIPlqr28fNlyy7PjeMFlhl1SAc8KUZQ58gT8NVd/DTiNYTWsFoSsEqRrGYnwqyELglG9ltR54PPJPI9apjxxWLW46t/2Jb3Jds3euOex9NjV+z7N5ArroYhAxIxnH0Tg5war8fKKtv5rP+JP31Ye8cSps+5VQFVbaYAAABQImwAByAqpuBm37W2tLoXM8MWqVTpkdVLKI+oU828OQqMUIOEpuN01sGWRuZxGtdp6hAWWRRlo5AFcL01DBIYZ5ZB8M4zWX3i26lnbS3EmdES6iB1Y9FUZ7ySB8apHh1om3jkls1K2wM7cgVURshUcvoguQQP3VI+Oe1mme12bCfXnkV2A827OIHy1Fm+wKtLp14qguOfgL2JnuHxCh2okrRo0bRMoZXIJwwJVhju5MPhUh2leiGGSUgkRo7kDqQqliBn3VTWyYl2PvJ6Ovq291GiKO71lAQ/8AqoR9o1bG9Z/vG6/2af8AsmrLLjjGa08OmiUyuh8oq2/ms/4k/fUv3L4lWu09SwlkkUajHIAG05xqUgkMMkdDyyMjnVccDt5bS1tbkXM8URaVSFkYAsoj6gHqK8u4Ma3G8kk9kmm1RpWJC6VCNGUHLu1OchfDu5cunJgh7aSapc+ZVNlob+8Q49lCIyRPJ2pcDQVGNAUnOr9Koh/CLtv5rN+JP314vlIH1bL33H7Iak9lxX2QsaKZlyEUH5iTqAB9SqwxR8KMtDbd8Et7kj3q3xisLT0qVHZSUAVMaizjIHMgAcutNyd8YtpWwnjGk6iroTkxsO4nvyCCD51FOPT52SMdDPD+xzUF3SvX2JdWsrkmzv7eFmJ6KxVSx96O2f0H8apDBGeK1717fIN7lp788SY9mSQpJE8hmDEFCoxhgOef0qmGapL5QXOfZ5HeJfj68X76sHilt57TZdxJGdLkCNSOqmRgpYeYBJHmKo8ScYVy7JvkxO9nGuzs5DEitcyqcMIyAit3qZD1P6INYvZXygYGkCXNtLbg/SB7UDzZdKtj3A1xwJ3PiW0F66hppWcIzDPZxq2n1c9CSGJPhgVZt/sqKcKJY0k0sGXWobSynIIz0ORV5+DBuGluu9kK2RfeTilbWV1DbSB8yaCz40pGj8lck+1z646YPeMVMdfLPdUF4t7i/lC01Rrm4gy0eOsi/Si+OMjzA8TVWHizM2xxYgObknsdYySbfGAB3lz/ABfuGeppDAssU4c8P+Rdclvbq8T7a/upbaJX1Rlir4ykqKQC4YezzPLV1yOfPAmNQrhZuKNnWg1gekS4aU/V+rED4Ln7yfKprWGXQptQ4JQpSlZEilKUBR3GH/Huzx+bb/8Aunq8KiW83DiG9vYLuSSRXg7MKq6dJ0SGQZypPU461Lq3yzUoxS7IhI1/2nsWK83rkgnUtG7esAxXOm1DDmpBHMCuu6s33b2usgTtLWXIUkAt2RI1KGPSRMjp7Qx48rVj4bQjah2l2knakk6PV0c4uy8NXTn1rKb37pw7RtmgmyBkMrDGqNx0Zc+WR5gmuj8TG1H8ulJojSde3t7IoNnSXqMHQRa4yOjs3KMfFio++qR4ebq7WlV72ymjiMrOjPIRqkwwZiMxty1frFW1fcLbWTZ62CvNHEj9oCr6mL8+bagQRkk4AAz0xUi3e2KlnbRW8fsxIFBPVj1LHzJJJ99ZwzRxwaju2+/kKsoC+hvdkbXt7u+ZXeRtTvGch05RSA4VRqCkHp4GrH48ODsnI5gzw4PiMNzqRb87hw7UjjSVnTs5NQZMasEYZPWBAB5Hp9EU2/uHFd2Mdk8kojj7PDAqzns1KrqLDB5HrirvPGUoTfK5+AowFjuqu0t3baA4D+jxtGx+hKoIU+481PkTVMbb3gllhtLO4VhNZSyxet10ExBUPmpRl92mtnN3tiraW0VujMyxKFBbGSPPHLvqK7xcIbS8vfS5GkUkLqSMqod16OSQT0ABx4VOHqIxk9XFtoNEzu7qONNUrKi5AJchVyx0gEnlzJx8aqDjXuTYw2vpUSrBMXUBU9VZtR9b5vpkD1srjpz61ZW9+6EO0bfsJmkVdQcGNtJDAEAkEEMOZ5EVBbL5PtsJAZrmaVF6J6qcvqlhk492Ky6eUIPU5NenmHuZLdjaEsu7TPMSX9EuhqbmWVVlVCSevqgc+/FQXg3w/s9oQTPcozskqqMOyDBQHB0kZ51d93saN7V7ZR2cbQtCAgA0IUKeqOgwDyrE7jbiRbLjkjikdxI4cmTTkELpwNIHhUrOlGenZt2hRkdi7u21jEUt4khT2mI6nA9p2Jy2B4nlVC2MF9tja1xeWTIjROGR5DgInOOIAFWGrSpPTxNbCbW2ctxBJCzMqyIyMUOlgrDBwcHHI1htx9x4dmQvFEzPrkLlnxqPIBVOABgAfrNRizKClJ7yfn9Q0UrxG3Y2tEkd5fTRy9myorRkaoySWUnEa8tQ68+ZHjVwSbeF5sOS5H+UspmI8HETq6/Bgw+FZrebYCXtrLbSEhZFxkcypBDKwz3ggGsZsXcOG1sJLFJJTHIsoLOVLL2i6W04UAeIGOtTLMpxV8p9vIUU5wz4cwbTsLotlZ1cLFJqOFOgMAy9CCevLODyrP8ABve02sz7KulETiRhGSAp7TPrROR7RPVSevT6tWLuPuLFsuKSOKSRxI4cmTTkEKFwNIHhXm3j4YWl7dx3UocOgAYI2gS6SNBcj1gV6ZBB6c+VaT6iM3KMvdfHoEqIF8pE/wAh/wDM/wD01NrTcrY5jQm3tM6VJ9nrgedejfrhzDtTse1kkj7HXjs9PPXoznUD9QVFf4O1n/OLj+i/5KiOSDxRi5NNWK3PZx9wNlJjp6RFj8Eldq7pLtLd61h5CQW0TxMfoyqnLn4Hmp8j5VJN7tyo9oWqW0juio6OCmnUSqlQPWBH0qymwtkLa28VuhLLEioC2MkAYyccs1l4qWNJcp2K3NYNr7xSzx2VtOrCWzkkiJbroLxBUP5ylGX3BfOtg+J277XmzJ4oxmQASIO9mjYNpHmQCB5msdt7g/aXd6bt2kUnSWSMqqu6/TJIJ5gDOMdM551O60zZ4y0OHbf58hIqDgZvtELf0GVxHLG7GPUdPaIx1FQT9IMW5eBHgata82rDDjtZUj1EKNbBdTMcADJ5kk1Dd7eDdlfSGX1oJW5s0WMOfrMhGM+YwT35rC7M+T5aI4aaeaYD6PKIHyJGW+4iom8OR67a9KG6LVNUDsuxj/uuZdC6RcSsFxyDCBn1Y8dXre+r9VcADwGPH9tQ+04ZQR7TO0RLKZSztoOnRl0KEeznofGs8GRQ1X3TRLVkyxSlK5yRSlKAUpSgKc3s2/cJvLbQJPKsLNbaow7BGyTnKg4Oa++PW37mBrWO3mkjEiy6hGxUuQYwoyvPvPLzrG72897Lb9K1/YTXq46vi+2afBmP9LF+6vTglrx7flKPuTfhdvp+UbNWc/PxYjmHeWx6smPBgM+8MO6ohe7cuBvWkAnl7ElPmtbdn/JdR9TOOvOvJvFG2wdsreRg+h3ZIlUdFJOXAHiD84v2hXzcSB974WUhlZUYEcwwNmcEHwqsccblJcOLa+/QWZrejcLastxPNDtJoomZmWMSTDQuPZwvIdO6oJuHabV2r2vZbSlj7LRnXLMc69WMac/V/XWw9/8AxT/oN/VNU58m4ere++3/AGS1GLK/Ck9tqrZBrcy+98N5s/YDCS6d7hZUzMrvqIaYcgx9bocVG9190NsX1rHcptSRFkDEK0s+Rpdk545fRqb8cz/giT/WQ/1xUI3JutvixhFnFC1vpbsy3ZZI1tnOpwfaz1FWxtvFqVJ6u9B8kz3rjubHd6QPcM1zGqZmV21Em4XmHPrey2KhG6u7W176zF1DtOUElwsbyyjJRiuNWSBnHhUx3/kuTu5KbwKtwVj7QLjAb0hcY0kjpjoarjd/iLtDZ+zI1itkEBaQR3Do7ZdnYnB1acg5xkd3fU4VJ43pq9XoHyT3g5v7cXbzWl2dcsK6g5ADEBgjo+ORIJGD5monxL31vbfbTiKaTs7cwuIgT2eOyRmDqOoOo5J8amHBPc8QwtfNKssl0vVCSEXVqZSSAS5Yety5FcVgbi2SXe6WKRQySRsjKejKbAZFI+H402lsk/7G9Fubu7djvLaO4iOUkUHHep6Mh8wQQfdVYcHtt3E20r5Jp5ZEQNpV3Zgvz2OQJ5cuVdO4d6+xtqSbLnY9hMwaBz01NyQ/bA0H85RXzwUT/Cm0vIsP6dv3Vn4ahGdcUmib4LR3u2+LKynuD/k0JUH6Tn1UX4sRVPcJ98btNoRxXk0rpdxEx9q5YZyxR1yeWSjr8RWQ+UDvDk29irBckSynuAyUjzju9tj7hWB4mbZssbPl2fcI8loFjAUMCFj0tG3MDoyt+Kr4MX+umvevfyrghvcsvf3dDaF3Oj2d6bZFj0soeVdTamOrCcuhA+FVXYwbVl2m+zhtKYSIXBcyzaDoXUe/NbA7D2st1bRTp7MsauPLIyV94OR8Kpzdn/tbcfpXH9nVMGSSjJNLZPsiWiXbC3dvrCzv3urxrhjAxjOuRjEUjlJIL9CSV6fVrw8BtsT3FvctPNJKRKgBkcuQNGcAseVTze3+QXf+zT/2TVVvA1mXZd+ye2GbTj6wgyP11RPXilJ82h3OzejiFe396dn7JOkKWV5hyJ0nDsHx82gPLI5k9OoB+34QbSVe0Ta0hmxnBaYKT4a9ZPx0/CvL8nCJMXjcu0zCPMIRIf1kfqFXUatlyeDLRBcfUJXuyp+HnEe5F4dm7TGJwSqSEAEsBkI+OTZHNWHXl1yDXRx629cwtaxW80kYlEuoRMVLkNGFGV5/SPLzrEcX8Lt6yaL+NK2xOOuoXDBPjgD4YrIcdZMXuzT4Mx/pYv3VrCEfEhNLlN0R2Jtwu30/KNmC5+fixHMO8tj1ZMeDAZ94Yd1Q+525cDetbft5exJX5rW3Z/yTV7GcdefvrzbyxNsLbC3sYPod2SJVHRSTmQAeIPzi/aHSuqaVX3vidSGVljZSOYZTZEgg+BFVjjjcpLhxbX36Cy7JZQqlmOAASSegA5kmtc4+JV5+UBfGSb0I3ZTRqPZiPAymjOMiNg3Trzq0ONW8nouzXRTiS5PYr4hCMyH8Pq/bFVlcXWz/AO51bYXEZug4uNGGyZS2GTOnGRGdPXqtR0uNadTV26+QkzYpWBAI5gjIPiPGqf2Nt64bemWAzymENNiIuxjGIcj1M4686lnCDeH0vZcWTl4fmH+wBoPxQr8c1BN2ue9tx5Ncf2eKzxQ0vIn2TJb4LxpSlcZYUpSgFKUoCkt57ZjvXbtpbSGt+eDj2D39K++PMTG7sCqscBicAnHzieHuq6cUxXUuoqUXXCoijCb47rpf2clu/IsMo3+jkHNH+/kfEEjvqi+GOzbkbcgWZJCbYyRMSpIjCRSKqlsYA5gDPcR5VshXAWq487hFx8w1Z0bR/ipP0H/qmqi+TpbsqXmpWXJg6gjPKXxq5aVSOTTCUK5r6CivuOSFtkuFBJMsPIAk+0T3VBtz+MD2NlDbGwlkMQYag5XVl2b2ezOPax1q+q4xWkM0VDRKN73zQrcrPfvbTX27jziJozL2fzfNmXFyq46DPs56V2cNNgJdbvpbTodLmcEEYZT2zFWGehBwQfKrIxXNV8b2NCVb2KKR4are7L2pJs545JYGOosqkrGD7FyCeSqwGGGe7vK4P2ImG+OrS2nONWDj+QAdenWrqxTFXfUXJyrlU/5IogPGDcs3tp2sQ/vi2zImPaderxjHPPLUPNfOohwAjlM95PIr4kRDrKkB2LszEHGCe/lV2kUC1WOdrE8ZNb2URuhsD8sbZu7i8ibsUyezkDIefqQoRyIwik+8Dxqbbz8ILFrScW9sqTdmxjYFyQ4GpRzYjmRj41YIWuamXUSck47JVt8BRV3AHakj2MkDq4EMmY2KkKySZYqpIwcMGPL6wrA7rW7f3V3DFW067nng49nHXpV3AYpijz+1J17woxG+H+L7vHM+jT/2TVAfk9W7LZXGpSCbjvBHLsk8atalZrJWNwrkVvZR21d2r3YV+95YxGe1kzqjUE6EJyY3C8wAfZcA47+8HJyfKFiKaY7OYzHkELLp1e9csfw1b1fAhXOcDPjgZ++tfHjL/pG353X7kV5FQcP9yLu7v/yptJSh1a442GklgMI2g80RB0B5kgH3+bj5ExurEqrHSHPIE4+cj8PdV11xioXUPxFNrjaia2MLvhuyl/aSW78tQyrf6OQc0ce49fEEjvqiOGWy7lduQrKkhNu0kTnBYRhInVVLYwBzAHkRWyVcBajFncIuPmGrKQ3+tJNqbft7Mo4giwCSrKGUfOTupPXIATI7wKsE8Jdl/wAzT8Un/NUu01zUSzyaUY7JIUUjwgjlsdq3liyuYyWGoKSoeMkoxOMLqRj1/NrBXO332fvBdXXo7zASzKFGVzq5Z1aTWxQWmK1/E3JyceVTIorHdzjQ11dRW5sZI+1fTrLkheR547MZ6eNWfXGK5rnnKMn7Kr6kilKVmSKUpQClKUApSlAKUpQClKUApSlAKUpQClKUApSlAKUpQClKUApSlAKUpQClKUApSlAKUpQClKUApSl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" name="AutoShape 6" descr="data:image/jpeg;base64,/9j/4AAQSkZJRgABAQAAAQABAAD/2wCEAAkGBhQSERUUExQWFRUWFRUXGRgWFxgUGBMVGRUXFhgUFxYYHCYeGB0lHRUYHzAiIycpLCwsGB4xNTAqNSYsLSkBCQoKDgwOGg8PGiwlHyUpKSosKiwxKiwqLSwqNS0sLDUsLCksLCwsLCwsKSwsLCw1LC0sLCksLCkpLCkpKSkpLP/AABEIALcBEwMBIgACEQEDEQH/xAAcAAEAAgIDAQAAAAAAAAAAAAAABgcFCAEDBAL/xABSEAACAQMBBQQFBwYHDQkAAAABAgMABBESBQYHITETQVFhFCIycYEII0JSgpGSFWJyobHRGDM0VKOysxYkJTVDRFNzdKLB0vA2Y4OEk7TCw+H/xAAaAQEAAwEBAQAAAAAAAAAAAAAAAQIDBAUG/8QALxEAAgIBAwIDBgYDAAAAAAAAAAECEQMSITEEQRNRYSIycYGh8BRCYpHR4RUjM//aAAwDAQACEQMRAD8AvGlKUApSlAKUpQClKUApSlAKUpQClKUApSmaAUrjNM0BzSmaUApSlAKUpQClKUApSlAKUpQClKUApSlAKUpQClKUApSlAKUpQClKUApSlAKUpQClDVWb57/z3Nz+Tdk85jkSzg8ogOTBW+jjvfuPIc60x43N0iGyS728TLWwbsyTNcHAEEI1vk9A3cnuPPwBqqN7+Mu0u0MahLTxRcSSp+bIzZCt5AAjvxXo3pkg2DF6PbHtdoyrmW5bm8Kt10ZzoZu7vxzJ9mqmZiTk8yf116vTdNBrVVr17/IpJmXut7b2Y+vdXDknoZZDz8lBx+qrP3H4RXsgWa7uri2B5iOORhMR4sxOI/dgnxxXo4IcOhpXaFwuSf5Op+iOnbkeJ5hfDr3jF0AVj1PUqL0YyVHzIKdyL+DnabUmOPoXarcK3kXwGX4DNSzYpn7BPSuz7bB19lq7POTjTq59MfGvdXBGa8+U3LkuddtdJIoaNldTnDKQwODg4I5dRiu2q62vutPsx2u9lDMXtT2WTokHe8A+g4HcPhn2TL92d5Yb63WeBsq3Ig8mjYdUcdxH7iORqZQpao7r75IMtSlKzJFKUoBSlKAUpSgFKUoBSlKAUpSgFKUoBSlKAUpSgFKUoBSlKAUpXDHFAVzxm39NjbCCFsXE4OCOsUXRnHgT7I+J7q+d2tkw7B2S9zIA0zRh5CCDrdv4uBW+qCwGfNjVIb+byG+v5p85UsVj8ol9VPvAz72Nfe1N+bi4sILKQ5jgckN9JlC6URvEKC2PIjwr2F0j8OMfW5Gercw+1NpSXEzzStqkkYsx8SfDwHcB3ACsjuVu76dewwdFZsyH6sSjU5z3cgQPMisJVy/J/wB3BIl5O30l9GUjqAw1SY++OuvPPwsbaKrdmM3l443HadnYBILeP1EOhXZ1X1QcMCFGAMADkO+prwp4sPtBzbXKqJwpZHQaVlUe0CueTDry5EZ5DHOi9493JrGdoJ1KspODj1ZF7nQ94P8A+dasDgRupK96LwqVhiVwGIwJJHUppXxwGJJHTl41zZsOFYbXlsyybs2EpSma8U0Bqjtr73RbJ3gl7LlbyiP0pB7IkYajKoHRl1BiO/Ljv5TPiHxXg2ejRxFZbrBAQHKxH60pHTH1ep8hzrWy9vHlkeSRizuxZmPVmJySa9Lo+ncrcuGqKSZufHIGAIOQQCCOYIPQg19VXnA/eQ3OzhG5y9s3Zc+pjxmM/dlfsVYdcGSDhJxfYshSlKoSKUpQClKUApSlAKUpQClKUApSlAKUpQClKUApSlAKUpQCo9xB2kYNmXcg5EQOAfBnGhT97CpDUJ4zE/ka6x/3X3dtHWmJXOK9UQ+DW99huLRbrGY2neD9FlRHGfeHb8BrHVe/B7YsN9sSe2mGUa5kBxyKtoiZXU9xHUe6qNu4dEjqDkKzLnxwSM/qr38WXXKUX2Zk0dVWRw+4wDZtv6ObUSLrZy6yaGJbHUFSDyAHd0qt6VpkxxyLTIJ0X63HrZ0oAmtpjjnhkikAPll69DfKB2eowsVycdAEjUf2la9Url/A4vUnUy79o/KNXpBZk+BlkA/3UBz+KoJvDxf2jdgqZexQ/QgBjyPAvkufxVC6VrDpcUN0iNTBNZHd3Yb3lzFbxj1pGC566V+k58lGT8K42JsCe8lEVvG0jnuHRR9Zm6KPM1sdw04Zx7MjLuRJcuMO46IvXs4888Z6nvwOmAKjqOojij6kpWR7caIWm8V/ap6sbxK6jzURsP1SvVtVT9tJnfCTHdDg/C2X/jirgrx+o5i/OKNEKUpXMSKUpQClKUApSlAKUpQClKUApSlAKUpQClKUApSlAKUpQCo3xG2cZ9l3cY5nsXYDxKfOAf7lSSvmRAQQRkHkR4jwq0XpaYKT+TptcZurYnmdEyjxx6j/ALY6qTb0Gi6nQ/RmlX7pGH/CpVDK2wttnIOiKUg/n20nQ+Z0EH9JfKvBxOswm07goQUlYTow6MkyiQMPLLH7q93GksrkuJKzJ8EWqZS8LLkRQSrLbN6REksaGdIpCrKGxpl0gkagDgmobU93+k7TZmx5Oo9Hmi9xjdFx+r9VbZJSTio9yEYuThftMf5pIw8UKSD70YikXC/abdLKX4hV/WxFRmKdl9livuJH7Kvb5PFyzwXetmYiSP2mLYGhumayz5MmKGrZ/L+yUkyEbP4FbTkI1pFCPGSVTj4R6qm2wPk8QoQ13O0v5kY7NfcWOWI92mrfpXlz63LLvXwL6UeDY2wYLSPs7eJIk8EGMnxY9WPmSTXuJrmoPxd3uFlYOFbE04MUY7wCPXf7Knr4stc0YyySS7stwQvhbP6bt6+vBzQLJpPk8ipH/uIauyq24E7uG32eZmGHuW1/+Evqx/f6ze5hVk1r1Mk8jS4W37ELgUpSuckUpSgFKUoBSlKAUpSgFKUoBSlKAUpSgFKUoBSlKAUpSgFKUoCruN24huoBdwrmaBTqA6yQ8yceJU5YeRbyqgrraDyLGrnPZKUU94TUWCZ7wCzY9+OgFbnGqL4q8H2Vnu7FMoctLCo5oepeMd695Ucx3cuQ9Po+oS9ifyKSXcpyprI/b7vr3tZ3pHuinQkH8YqFYqWcP5u0NzZHpeQMif7RH87B97KV+0K9LLxq8nf38iiInVzfJxvQHvIu8rDIPsl1b+utUyRU04Q7wi02pEXOElBhY9w140k/bC/DNV6mOvFJIR5No6V8lx1/6FQfe7jBZWQKq4uJh0jiIIB/Pk5qvwyfKvn4QlN1FWbXRKdvbehs4HnncJGo+LHuVR3se4VQNlFPvJtbU4K26Y1AHlDADyQH67nPPxJPReXk7TaO8d2B9BT3ZEFsp7z4sfize7pf26G6MOzrZYIR5u59qV+92/4DuHKu2l00f1v6FPeMxBAEUKoAVQAAOQAAwAPICuylK88uKUpQClKUApSlAKUpQClKUApSlAKUpQClKUApSlAKUpQClKUApSlAK4xXNKAgW+vB60vyZE/vec8y6AFXPjJHyBPmMHxJqoNt8HdpWjakj7ZVOQ8B1MMcwdHJwfcD762crjFdWLq8mNVyvUq4pmmd5s+aNiJY5Ebv1oynPnqGa8yIT0BPu51uqUB686+VhUdAB7gK6/8AI/p+v9EaDVuHZe2doKE03kyYAHaF1jwOnOQhKm+6vyfGJD38oA69lCck+TSEYH2QffV34rmuefWzaqKonSeLZOx4bWIRQRrHGvRVGB7z3k+Z5mvbSlcbd8lhSlKgClKUApSlAKUpQClKUApSlAKUpQCo1v1vxHsuFJZI3kDydmAhAIOlmz636NSWvl4g3UA+8Zq0Wk91sCpf4Rdt/NZvxJ++s1ufxjh2hdLbJBKjMrnUxUgaVLdBz7qhvGKIDbVgAABpg5AAf501XgluoOQoB8gBXXlWKME1HlefBVWV7vVxphsbuS2a3ldo9OWUpg6kV+QJz9KuvYfHiynlWORJYCxADSaSmTyAZlOV95GKh20doRw73GSZ1jjVxqZjpVc2eBk93MgV1cads2l9NbJZaZ58sGaIatQbSEj1Aeuc5Pfj41tHBjemOl7q78iLZf4NRrfrfuLZcKSSqzmR9CohAY4BJbn3Dl+IVmNh27x20KSHLpFGrHrllRQxz38waqLeELtfeKO1PrW9qrBx3EqMyH4uUT7NceHGpSerhbss2WpurvJHf2sdzECFcH1TjKsrFSpx35Fde9+9cezrY3EquyhlXCYJLN06kADlVccDdotbz3mzZT60cjOvvVuzkx78I331nOPP+Kj/AK+H/wCVXeFLModr+hF7Ek3H30i2nbdtGNBDFXjJBKMOmSOoIwQfPyrw7+cSI9ltCJInk7YORoKjGgqDnV+kKqnda6fYlxZ3BJNnf28RkJ6IxUaj70Y6h+axFZn5RGGawI5g9vgjmCMwHI++tV08fGS/K7IvYtrb+8UNnbtcTtpRceZYnoqjvJ/65VWv8INCSwsZjCDgyaxke8BdIPlqr28fNlyy7PjeMFlhl1SAc8KUZQ58gT8NVd/DTiNYTWsFoSsEqRrGYnwqyELglG9ltR54PPJPI9apjxxWLW46t/2Jb3Jds3euOex9NjV+z7N5ArroYhAxIxnH0Tg5war8fKKtv5rP+JP31Ye8cSps+5VQFVbaYAAABQImwAByAqpuBm37W2tLoXM8MWqVTpkdVLKI+oU828OQqMUIOEpuN01sGWRuZxGtdp6hAWWRRlo5AFcL01DBIYZ5ZB8M4zWX3i26lnbS3EmdES6iB1Y9FUZ7ySB8apHh1om3jkls1K2wM7cgVURshUcvoguQQP3VI+Oe1mme12bCfXnkV2A827OIHy1Fm+wKtLp14qguOfgL2JnuHxCh2okrRo0bRMoZXIJwwJVhju5MPhUh2leiGGSUgkRo7kDqQqliBn3VTWyYl2PvJ6Ovq291GiKO71lAQ/8AqoR9o1bG9Z/vG6/2af8AsmrLLjjGa08OmiUyuh8oq2/ms/4k/fUv3L4lWu09SwlkkUajHIAG05xqUgkMMkdDyyMjnVccDt5bS1tbkXM8URaVSFkYAsoj6gHqK8u4Ma3G8kk9kmm1RpWJC6VCNGUHLu1OchfDu5cunJgh7aSapc+ZVNlob+8Q49lCIyRPJ2pcDQVGNAUnOr9Koh/CLtv5rN+JP314vlIH1bL33H7Iak9lxX2QsaKZlyEUH5iTqAB9SqwxR8KMtDbd8Et7kj3q3xisLT0qVHZSUAVMaizjIHMgAcutNyd8YtpWwnjGk6iroTkxsO4nvyCCD51FOPT52SMdDPD+xzUF3SvX2JdWsrkmzv7eFmJ6KxVSx96O2f0H8apDBGeK1717fIN7lp788SY9mSQpJE8hmDEFCoxhgOef0qmGapL5QXOfZ5HeJfj68X76sHilt57TZdxJGdLkCNSOqmRgpYeYBJHmKo8ScYVy7JvkxO9nGuzs5DEitcyqcMIyAit3qZD1P6INYvZXygYGkCXNtLbg/SB7UDzZdKtj3A1xwJ3PiW0F66hppWcIzDPZxq2n1c9CSGJPhgVZt/sqKcKJY0k0sGXWobSynIIz0ORV5+DBuGluu9kK2RfeTilbWV1DbSB8yaCz40pGj8lck+1z646YPeMVMdfLPdUF4t7i/lC01Rrm4gy0eOsi/Si+OMjzA8TVWHizM2xxYgObknsdYySbfGAB3lz/ABfuGeppDAssU4c8P+Rdclvbq8T7a/upbaJX1Rlir4ykqKQC4YezzPLV1yOfPAmNQrhZuKNnWg1gekS4aU/V+rED4Ln7yfKprWGXQptQ4JQpSlZEilKUBR3GH/Huzx+bb/8Aunq8KiW83DiG9vYLuSSRXg7MKq6dJ0SGQZypPU461Lq3yzUoxS7IhI1/2nsWK83rkgnUtG7esAxXOm1DDmpBHMCuu6s33b2usgTtLWXIUkAt2RI1KGPSRMjp7Qx48rVj4bQjah2l2knakk6PV0c4uy8NXTn1rKb37pw7RtmgmyBkMrDGqNx0Zc+WR5gmuj8TG1H8ulJojSde3t7IoNnSXqMHQRa4yOjs3KMfFio++qR4ebq7WlV72ymjiMrOjPIRqkwwZiMxty1frFW1fcLbWTZ62CvNHEj9oCr6mL8+bagQRkk4AAz0xUi3e2KlnbRW8fsxIFBPVj1LHzJJJ99ZwzRxwaju2+/kKsoC+hvdkbXt7u+ZXeRtTvGch05RSA4VRqCkHp4GrH48ODsnI5gzw4PiMNzqRb87hw7UjjSVnTs5NQZMasEYZPWBAB5Hp9EU2/uHFd2Mdk8kojj7PDAqzns1KrqLDB5HrirvPGUoTfK5+AowFjuqu0t3baA4D+jxtGx+hKoIU+481PkTVMbb3gllhtLO4VhNZSyxet10ExBUPmpRl92mtnN3tiraW0VujMyxKFBbGSPPHLvqK7xcIbS8vfS5GkUkLqSMqod16OSQT0ABx4VOHqIxk9XFtoNEzu7qONNUrKi5AJchVyx0gEnlzJx8aqDjXuTYw2vpUSrBMXUBU9VZtR9b5vpkD1srjpz61ZW9+6EO0bfsJmkVdQcGNtJDAEAkEEMOZ5EVBbL5PtsJAZrmaVF6J6qcvqlhk492Ky6eUIPU5NenmHuZLdjaEsu7TPMSX9EuhqbmWVVlVCSevqgc+/FQXg3w/s9oQTPcozskqqMOyDBQHB0kZ51d93saN7V7ZR2cbQtCAgA0IUKeqOgwDyrE7jbiRbLjkjikdxI4cmTTkELpwNIHhUrOlGenZt2hRkdi7u21jEUt4khT2mI6nA9p2Jy2B4nlVC2MF9tja1xeWTIjROGR5DgInOOIAFWGrSpPTxNbCbW2ctxBJCzMqyIyMUOlgrDBwcHHI1htx9x4dmQvFEzPrkLlnxqPIBVOABgAfrNRizKClJ7yfn9Q0UrxG3Y2tEkd5fTRy9myorRkaoySWUnEa8tQ68+ZHjVwSbeF5sOS5H+UspmI8HETq6/Bgw+FZrebYCXtrLbSEhZFxkcypBDKwz3ggGsZsXcOG1sJLFJJTHIsoLOVLL2i6W04UAeIGOtTLMpxV8p9vIUU5wz4cwbTsLotlZ1cLFJqOFOgMAy9CCevLODyrP8ABve02sz7KulETiRhGSAp7TPrROR7RPVSevT6tWLuPuLFsuKSOKSRxI4cmTTkEKFwNIHhXm3j4YWl7dx3UocOgAYI2gS6SNBcj1gV6ZBB6c+VaT6iM3KMvdfHoEqIF8pE/wAh/wDM/wD01NrTcrY5jQm3tM6VJ9nrgedejfrhzDtTse1kkj7HXjs9PPXoznUD9QVFf4O1n/OLj+i/5KiOSDxRi5NNWK3PZx9wNlJjp6RFj8Eldq7pLtLd61h5CQW0TxMfoyqnLn4Hmp8j5VJN7tyo9oWqW0juio6OCmnUSqlQPWBH0qymwtkLa28VuhLLEioC2MkAYyccs1l4qWNJcp2K3NYNr7xSzx2VtOrCWzkkiJbroLxBUP5ylGX3BfOtg+J277XmzJ4oxmQASIO9mjYNpHmQCB5msdt7g/aXd6bt2kUnSWSMqqu6/TJIJ5gDOMdM551O60zZ4y0OHbf58hIqDgZvtELf0GVxHLG7GPUdPaIx1FQT9IMW5eBHgata82rDDjtZUj1EKNbBdTMcADJ5kk1Dd7eDdlfSGX1oJW5s0WMOfrMhGM+YwT35rC7M+T5aI4aaeaYD6PKIHyJGW+4iom8OR67a9KG6LVNUDsuxj/uuZdC6RcSsFxyDCBn1Y8dXre+r9VcADwGPH9tQ+04ZQR7TO0RLKZSztoOnRl0KEeznofGs8GRQ1X3TRLVkyxSlK5yRSlKAUpSgKc3s2/cJvLbQJPKsLNbaow7BGyTnKg4Oa++PW37mBrWO3mkjEiy6hGxUuQYwoyvPvPLzrG72897Lb9K1/YTXq46vi+2afBmP9LF+6vTglrx7flKPuTfhdvp+UbNWc/PxYjmHeWx6smPBgM+8MO6ohe7cuBvWkAnl7ElPmtbdn/JdR9TOOvOvJvFG2wdsreRg+h3ZIlUdFJOXAHiD84v2hXzcSB974WUhlZUYEcwwNmcEHwqsccblJcOLa+/QWZrejcLastxPNDtJoomZmWMSTDQuPZwvIdO6oJuHabV2r2vZbSlj7LRnXLMc69WMac/V/XWw9/8AxT/oN/VNU58m4ere++3/AGS1GLK/Ck9tqrZBrcy+98N5s/YDCS6d7hZUzMrvqIaYcgx9bocVG9190NsX1rHcptSRFkDEK0s+Rpdk545fRqb8cz/giT/WQ/1xUI3JutvixhFnFC1vpbsy3ZZI1tnOpwfaz1FWxtvFqVJ6u9B8kz3rjubHd6QPcM1zGqZmV21Em4XmHPrey2KhG6u7W176zF1DtOUElwsbyyjJRiuNWSBnHhUx3/kuTu5KbwKtwVj7QLjAb0hcY0kjpjoarjd/iLtDZ+zI1itkEBaQR3Do7ZdnYnB1acg5xkd3fU4VJ43pq9XoHyT3g5v7cXbzWl2dcsK6g5ADEBgjo+ORIJGD5monxL31vbfbTiKaTs7cwuIgT2eOyRmDqOoOo5J8amHBPc8QwtfNKssl0vVCSEXVqZSSAS5Yety5FcVgbi2SXe6WKRQySRsjKejKbAZFI+H402lsk/7G9Fubu7djvLaO4iOUkUHHep6Mh8wQQfdVYcHtt3E20r5Jp5ZEQNpV3Zgvz2OQJ5cuVdO4d6+xtqSbLnY9hMwaBz01NyQ/bA0H85RXzwUT/Cm0vIsP6dv3Vn4ahGdcUmib4LR3u2+LKynuD/k0JUH6Tn1UX4sRVPcJ98btNoRxXk0rpdxEx9q5YZyxR1yeWSjr8RWQ+UDvDk29irBckSynuAyUjzju9tj7hWB4mbZssbPl2fcI8loFjAUMCFj0tG3MDoyt+Kr4MX+umvevfyrghvcsvf3dDaF3Oj2d6bZFj0soeVdTamOrCcuhA+FVXYwbVl2m+zhtKYSIXBcyzaDoXUe/NbA7D2st1bRTp7MsauPLIyV94OR8Kpzdn/tbcfpXH9nVMGSSjJNLZPsiWiXbC3dvrCzv3urxrhjAxjOuRjEUjlJIL9CSV6fVrw8BtsT3FvctPNJKRKgBkcuQNGcAseVTze3+QXf+zT/2TVVvA1mXZd+ye2GbTj6wgyP11RPXilJ82h3OzejiFe396dn7JOkKWV5hyJ0nDsHx82gPLI5k9OoB+34QbSVe0Ta0hmxnBaYKT4a9ZPx0/CvL8nCJMXjcu0zCPMIRIf1kfqFXUatlyeDLRBcfUJXuyp+HnEe5F4dm7TGJwSqSEAEsBkI+OTZHNWHXl1yDXRx629cwtaxW80kYlEuoRMVLkNGFGV5/SPLzrEcX8Lt6yaL+NK2xOOuoXDBPjgD4YrIcdZMXuzT4Mx/pYv3VrCEfEhNLlN0R2Jtwu30/KNmC5+fixHMO8tj1ZMeDAZ94Yd1Q+525cDetbft5exJX5rW3Z/yTV7GcdefvrzbyxNsLbC3sYPod2SJVHRSTmQAeIPzi/aHSuqaVX3vidSGVljZSOYZTZEgg+BFVjjjcpLhxbX36Cy7JZQqlmOAASSegA5kmtc4+JV5+UBfGSb0I3ZTRqPZiPAymjOMiNg3Trzq0ONW8nouzXRTiS5PYr4hCMyH8Pq/bFVlcXWz/AO51bYXEZug4uNGGyZS2GTOnGRGdPXqtR0uNadTV26+QkzYpWBAI5gjIPiPGqf2Nt64bemWAzymENNiIuxjGIcj1M4686lnCDeH0vZcWTl4fmH+wBoPxQr8c1BN2ue9tx5Ncf2eKzxQ0vIn2TJb4LxpSlcZYUpSgFKUoCkt57ZjvXbtpbSGt+eDj2D39K++PMTG7sCqscBicAnHzieHuq6cUxXUuoqUXXCoijCb47rpf2clu/IsMo3+jkHNH+/kfEEjvqi+GOzbkbcgWZJCbYyRMSpIjCRSKqlsYA5gDPcR5VshXAWq487hFx8w1Z0bR/ipP0H/qmqi+TpbsqXmpWXJg6gjPKXxq5aVSOTTCUK5r6CivuOSFtkuFBJMsPIAk+0T3VBtz+MD2NlDbGwlkMQYag5XVl2b2ezOPax1q+q4xWkM0VDRKN73zQrcrPfvbTX27jziJozL2fzfNmXFyq46DPs56V2cNNgJdbvpbTodLmcEEYZT2zFWGehBwQfKrIxXNV8b2NCVb2KKR4are7L2pJs545JYGOosqkrGD7FyCeSqwGGGe7vK4P2ImG+OrS2nONWDj+QAdenWrqxTFXfUXJyrlU/5IogPGDcs3tp2sQ/vi2zImPaderxjHPPLUPNfOohwAjlM95PIr4kRDrKkB2LszEHGCe/lV2kUC1WOdrE8ZNb2URuhsD8sbZu7i8ibsUyezkDIefqQoRyIwik+8Dxqbbz8ILFrScW9sqTdmxjYFyQ4GpRzYjmRj41YIWuamXUSck47JVt8BRV3AHakj2MkDq4EMmY2KkKySZYqpIwcMGPL6wrA7rW7f3V3DFW067nng49nHXpV3AYpijz+1J17woxG+H+L7vHM+jT/2TVAfk9W7LZXGpSCbjvBHLsk8atalZrJWNwrkVvZR21d2r3YV+95YxGe1kzqjUE6EJyY3C8wAfZcA47+8HJyfKFiKaY7OYzHkELLp1e9csfw1b1fAhXOcDPjgZ++tfHjL/pG353X7kV5FQcP9yLu7v/yptJSh1a442GklgMI2g80RB0B5kgH3+bj5ExurEqrHSHPIE4+cj8PdV11xioXUPxFNrjaia2MLvhuyl/aSW78tQyrf6OQc0ce49fEEjvqiOGWy7lduQrKkhNu0kTnBYRhInVVLYwBzAHkRWyVcBajFncIuPmGrKQ3+tJNqbft7Mo4giwCSrKGUfOTupPXIATI7wKsE8Jdl/wAzT8Un/NUu01zUSzyaUY7JIUUjwgjlsdq3liyuYyWGoKSoeMkoxOMLqRj1/NrBXO332fvBdXXo7zASzKFGVzq5Z1aTWxQWmK1/E3JyceVTIorHdzjQ11dRW5sZI+1fTrLkheR547MZ6eNWfXGK5rnnKMn7Kr6kilKVmSKUpQClKUApSlAKUpQClKUApSlAKUpQClKUApSlAKUpQClKUApSlAKUpQClKUApSlAKUpQClKUApSlA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" name="AutoShape 8" descr="data:image/jpeg;base64,/9j/4AAQSkZJRgABAQAAAQABAAD/2wCEAAkGBhQSERUUExQWFRUWFRUXGRgWFxgUGBMVGRUXFhgUFxYYHCYeGB0lHRUYHzAiIycpLCwsGB4xNTAqNSYsLSkBCQoKDgwOGg8PGiwlHyUpKSosKiwxKiwqLSwqNS0sLDUsLCksLCwsLCwsKSwsLCw1LC0sLCksLCkpLCkpKSkpLP/AABEIALcBEwMBIgACEQEDEQH/xAAcAAEAAgIDAQAAAAAAAAAAAAAABgcFCAEDBAL/xABSEAACAQMBBQQFBwYHDQkAAAABAgMABBESBQYHITETQVFhFCIycYEII0JSgpGSFWJyobHRGDM0VKOysxYkJTVDRFNzdKLB0vA2Y4OEk7TCw+H/xAAaAQEAAwEBAQAAAAAAAAAAAAAAAQIDBAUG/8QALxEAAgIBAwIDBgYDAAAAAAAAAAECEQMSITEEQRNRYSIycYGh8BRCYpHR4RUjM//aAAwDAQACEQMRAD8AvGlKUApSlAKUpQClKUApSlAKUpQClKUApSmaAUrjNM0BzSmaUApSlAKUpQClKUApSlAKUpQClKUApSlAKUpQClKUApSlAKUpQClKUApSlAKUpQClDVWb57/z3Nz+Tdk85jkSzg8ogOTBW+jjvfuPIc60x43N0iGyS728TLWwbsyTNcHAEEI1vk9A3cnuPPwBqqN7+Mu0u0MahLTxRcSSp+bIzZCt5AAjvxXo3pkg2DF6PbHtdoyrmW5bm8Kt10ZzoZu7vxzJ9mqmZiTk8yf116vTdNBrVVr17/IpJmXut7b2Y+vdXDknoZZDz8lBx+qrP3H4RXsgWa7uri2B5iOORhMR4sxOI/dgnxxXo4IcOhpXaFwuSf5Op+iOnbkeJ5hfDr3jF0AVj1PUqL0YyVHzIKdyL+DnabUmOPoXarcK3kXwGX4DNSzYpn7BPSuz7bB19lq7POTjTq59MfGvdXBGa8+U3LkuddtdJIoaNldTnDKQwODg4I5dRiu2q62vutPsx2u9lDMXtT2WTokHe8A+g4HcPhn2TL92d5Yb63WeBsq3Ig8mjYdUcdxH7iORqZQpao7r75IMtSlKzJFKUoBSlKAUpSgFKUoBSlKAUpSgFKUoBSlKAUpSgFKUoBSlKAUpXDHFAVzxm39NjbCCFsXE4OCOsUXRnHgT7I+J7q+d2tkw7B2S9zIA0zRh5CCDrdv4uBW+qCwGfNjVIb+byG+v5p85UsVj8ol9VPvAz72Nfe1N+bi4sILKQ5jgckN9JlC6URvEKC2PIjwr2F0j8OMfW5Gercw+1NpSXEzzStqkkYsx8SfDwHcB3ACsjuVu76dewwdFZsyH6sSjU5z3cgQPMisJVy/J/wB3BIl5O30l9GUjqAw1SY++OuvPPwsbaKrdmM3l443HadnYBILeP1EOhXZ1X1QcMCFGAMADkO+prwp4sPtBzbXKqJwpZHQaVlUe0CueTDry5EZ5DHOi9493JrGdoJ1KspODj1ZF7nQ94P8A+dasDgRupK96LwqVhiVwGIwJJHUppXxwGJJHTl41zZsOFYbXlsyybs2EpSma8U0Bqjtr73RbJ3gl7LlbyiP0pB7IkYajKoHRl1BiO/Ljv5TPiHxXg2ejRxFZbrBAQHKxH60pHTH1ep8hzrWy9vHlkeSRizuxZmPVmJySa9Lo+ncrcuGqKSZufHIGAIOQQCCOYIPQg19VXnA/eQ3OzhG5y9s3Zc+pjxmM/dlfsVYdcGSDhJxfYshSlKoSKUpQClKUApSlAKUpQClKUApSlAKUpQClKUApSlAKUpQCo9xB2kYNmXcg5EQOAfBnGhT97CpDUJ4zE/ka6x/3X3dtHWmJXOK9UQ+DW99huLRbrGY2neD9FlRHGfeHb8BrHVe/B7YsN9sSe2mGUa5kBxyKtoiZXU9xHUe6qNu4dEjqDkKzLnxwSM/qr38WXXKUX2Zk0dVWRw+4wDZtv6ObUSLrZy6yaGJbHUFSDyAHd0qt6VpkxxyLTIJ0X63HrZ0oAmtpjjnhkikAPll69DfKB2eowsVycdAEjUf2la9Url/A4vUnUy79o/KNXpBZk+BlkA/3UBz+KoJvDxf2jdgqZexQ/QgBjyPAvkufxVC6VrDpcUN0iNTBNZHd3Yb3lzFbxj1pGC566V+k58lGT8K42JsCe8lEVvG0jnuHRR9Zm6KPM1sdw04Zx7MjLuRJcuMO46IvXs4888Z6nvwOmAKjqOojij6kpWR7caIWm8V/ap6sbxK6jzURsP1SvVtVT9tJnfCTHdDg/C2X/jirgrx+o5i/OKNEKUpXMSKUpQClKUApSlAKUpQClKUApSlAKUpQClKUApSlAKUpQCo3xG2cZ9l3cY5nsXYDxKfOAf7lSSvmRAQQRkHkR4jwq0XpaYKT+TptcZurYnmdEyjxx6j/ALY6qTb0Gi6nQ/RmlX7pGH/CpVDK2wttnIOiKUg/n20nQ+Z0EH9JfKvBxOswm07goQUlYTow6MkyiQMPLLH7q93GksrkuJKzJ8EWqZS8LLkRQSrLbN6REksaGdIpCrKGxpl0gkagDgmobU93+k7TZmx5Oo9Hmi9xjdFx+r9VbZJSTio9yEYuThftMf5pIw8UKSD70YikXC/abdLKX4hV/WxFRmKdl9livuJH7Kvb5PFyzwXetmYiSP2mLYGhumayz5MmKGrZ/L+yUkyEbP4FbTkI1pFCPGSVTj4R6qm2wPk8QoQ13O0v5kY7NfcWOWI92mrfpXlz63LLvXwL6UeDY2wYLSPs7eJIk8EGMnxY9WPmSTXuJrmoPxd3uFlYOFbE04MUY7wCPXf7Knr4stc0YyySS7stwQvhbP6bt6+vBzQLJpPk8ipH/uIauyq24E7uG32eZmGHuW1/+Evqx/f6ze5hVk1r1Mk8jS4W37ELgUpSuckUpSgFKUoBSlKAUpSgFKUoBSlKAUpSgFKUoBSlKAUpSgFKUoCruN24huoBdwrmaBTqA6yQ8yceJU5YeRbyqgrraDyLGrnPZKUU94TUWCZ7wCzY9+OgFbnGqL4q8H2Vnu7FMoctLCo5oepeMd695Ucx3cuQ9Po+oS9ifyKSXcpyprI/b7vr3tZ3pHuinQkH8YqFYqWcP5u0NzZHpeQMif7RH87B97KV+0K9LLxq8nf38iiInVzfJxvQHvIu8rDIPsl1b+utUyRU04Q7wi02pEXOElBhY9w140k/bC/DNV6mOvFJIR5No6V8lx1/6FQfe7jBZWQKq4uJh0jiIIB/Pk5qvwyfKvn4QlN1FWbXRKdvbehs4HnncJGo+LHuVR3se4VQNlFPvJtbU4K26Y1AHlDADyQH67nPPxJPReXk7TaO8d2B9BT3ZEFsp7z4sfize7pf26G6MOzrZYIR5u59qV+92/4DuHKu2l00f1v6FPeMxBAEUKoAVQAAOQAAwAPICuylK88uKUpQClKUApSlAKUpQClKUApSlAKUpQClKUApSlAKUpQClKUApSlAK4xXNKAgW+vB60vyZE/vec8y6AFXPjJHyBPmMHxJqoNt8HdpWjakj7ZVOQ8B1MMcwdHJwfcD762crjFdWLq8mNVyvUq4pmmd5s+aNiJY5Ebv1oynPnqGa8yIT0BPu51uqUB686+VhUdAB7gK6/8AI/p+v9EaDVuHZe2doKE03kyYAHaF1jwOnOQhKm+6vyfGJD38oA69lCck+TSEYH2QffV34rmuefWzaqKonSeLZOx4bWIRQRrHGvRVGB7z3k+Z5mvbSlcbd8lhSlKgClKUApSlAKUpQClKUApSlAKUpQCo1v1vxHsuFJZI3kDydmAhAIOlmz636NSWvl4g3UA+8Zq0Wk91sCpf4Rdt/NZvxJ++s1ufxjh2hdLbJBKjMrnUxUgaVLdBz7qhvGKIDbVgAABpg5AAf501XgluoOQoB8gBXXlWKME1HlefBVWV7vVxphsbuS2a3ldo9OWUpg6kV+QJz9KuvYfHiynlWORJYCxADSaSmTyAZlOV95GKh20doRw73GSZ1jjVxqZjpVc2eBk93MgV1cads2l9NbJZaZ58sGaIatQbSEj1Aeuc5Pfj41tHBjemOl7q78iLZf4NRrfrfuLZcKSSqzmR9CohAY4BJbn3Dl+IVmNh27x20KSHLpFGrHrllRQxz38waqLeELtfeKO1PrW9qrBx3EqMyH4uUT7NceHGpSerhbss2WpurvJHf2sdzECFcH1TjKsrFSpx35Fde9+9cezrY3EquyhlXCYJLN06kADlVccDdotbz3mzZT60cjOvvVuzkx78I331nOPP+Kj/AK+H/wCVXeFLModr+hF7Ek3H30i2nbdtGNBDFXjJBKMOmSOoIwQfPyrw7+cSI9ltCJInk7YORoKjGgqDnV+kKqnda6fYlxZ3BJNnf28RkJ6IxUaj70Y6h+axFZn5RGGawI5g9vgjmCMwHI++tV08fGS/K7IvYtrb+8UNnbtcTtpRceZYnoqjvJ/65VWv8INCSwsZjCDgyaxke8BdIPlqr28fNlyy7PjeMFlhl1SAc8KUZQ58gT8NVd/DTiNYTWsFoSsEqRrGYnwqyELglG9ltR54PPJPI9apjxxWLW46t/2Jb3Jds3euOex9NjV+z7N5ArroYhAxIxnH0Tg5war8fKKtv5rP+JP31Ye8cSps+5VQFVbaYAAABQImwAByAqpuBm37W2tLoXM8MWqVTpkdVLKI+oU828OQqMUIOEpuN01sGWRuZxGtdp6hAWWRRlo5AFcL01DBIYZ5ZB8M4zWX3i26lnbS3EmdES6iB1Y9FUZ7ySB8apHh1om3jkls1K2wM7cgVURshUcvoguQQP3VI+Oe1mme12bCfXnkV2A827OIHy1Fm+wKtLp14qguOfgL2JnuHxCh2okrRo0bRMoZXIJwwJVhju5MPhUh2leiGGSUgkRo7kDqQqliBn3VTWyYl2PvJ6Ovq291GiKO71lAQ/8AqoR9o1bG9Z/vG6/2af8AsmrLLjjGa08OmiUyuh8oq2/ms/4k/fUv3L4lWu09SwlkkUajHIAG05xqUgkMMkdDyyMjnVccDt5bS1tbkXM8URaVSFkYAsoj6gHqK8u4Ma3G8kk9kmm1RpWJC6VCNGUHLu1OchfDu5cunJgh7aSapc+ZVNlob+8Q49lCIyRPJ2pcDQVGNAUnOr9Koh/CLtv5rN+JP314vlIH1bL33H7Iak9lxX2QsaKZlyEUH5iTqAB9SqwxR8KMtDbd8Et7kj3q3xisLT0qVHZSUAVMaizjIHMgAcutNyd8YtpWwnjGk6iroTkxsO4nvyCCD51FOPT52SMdDPD+xzUF3SvX2JdWsrkmzv7eFmJ6KxVSx96O2f0H8apDBGeK1717fIN7lp788SY9mSQpJE8hmDEFCoxhgOef0qmGapL5QXOfZ5HeJfj68X76sHilt57TZdxJGdLkCNSOqmRgpYeYBJHmKo8ScYVy7JvkxO9nGuzs5DEitcyqcMIyAit3qZD1P6INYvZXygYGkCXNtLbg/SB7UDzZdKtj3A1xwJ3PiW0F66hppWcIzDPZxq2n1c9CSGJPhgVZt/sqKcKJY0k0sGXWobSynIIz0ORV5+DBuGluu9kK2RfeTilbWV1DbSB8yaCz40pGj8lck+1z646YPeMVMdfLPdUF4t7i/lC01Rrm4gy0eOsi/Si+OMjzA8TVWHizM2xxYgObknsdYySbfGAB3lz/ABfuGeppDAssU4c8P+Rdclvbq8T7a/upbaJX1Rlir4ykqKQC4YezzPLV1yOfPAmNQrhZuKNnWg1gekS4aU/V+rED4Ln7yfKprWGXQptQ4JQpSlZEilKUBR3GH/Huzx+bb/8Aunq8KiW83DiG9vYLuSSRXg7MKq6dJ0SGQZypPU461Lq3yzUoxS7IhI1/2nsWK83rkgnUtG7esAxXOm1DDmpBHMCuu6s33b2usgTtLWXIUkAt2RI1KGPSRMjp7Qx48rVj4bQjah2l2knakk6PV0c4uy8NXTn1rKb37pw7RtmgmyBkMrDGqNx0Zc+WR5gmuj8TG1H8ulJojSde3t7IoNnSXqMHQRa4yOjs3KMfFio++qR4ebq7WlV72ymjiMrOjPIRqkwwZiMxty1frFW1fcLbWTZ62CvNHEj9oCr6mL8+bagQRkk4AAz0xUi3e2KlnbRW8fsxIFBPVj1LHzJJJ99ZwzRxwaju2+/kKsoC+hvdkbXt7u+ZXeRtTvGch05RSA4VRqCkHp4GrH48ODsnI5gzw4PiMNzqRb87hw7UjjSVnTs5NQZMasEYZPWBAB5Hp9EU2/uHFd2Mdk8kojj7PDAqzns1KrqLDB5HrirvPGUoTfK5+AowFjuqu0t3baA4D+jxtGx+hKoIU+481PkTVMbb3gllhtLO4VhNZSyxet10ExBUPmpRl92mtnN3tiraW0VujMyxKFBbGSPPHLvqK7xcIbS8vfS5GkUkLqSMqod16OSQT0ABx4VOHqIxk9XFtoNEzu7qONNUrKi5AJchVyx0gEnlzJx8aqDjXuTYw2vpUSrBMXUBU9VZtR9b5vpkD1srjpz61ZW9+6EO0bfsJmkVdQcGNtJDAEAkEEMOZ5EVBbL5PtsJAZrmaVF6J6qcvqlhk492Ky6eUIPU5NenmHuZLdjaEsu7TPMSX9EuhqbmWVVlVCSevqgc+/FQXg3w/s9oQTPcozskqqMOyDBQHB0kZ51d93saN7V7ZR2cbQtCAgA0IUKeqOgwDyrE7jbiRbLjkjikdxI4cmTTkELpwNIHhUrOlGenZt2hRkdi7u21jEUt4khT2mI6nA9p2Jy2B4nlVC2MF9tja1xeWTIjROGR5DgInOOIAFWGrSpPTxNbCbW2ctxBJCzMqyIyMUOlgrDBwcHHI1htx9x4dmQvFEzPrkLlnxqPIBVOABgAfrNRizKClJ7yfn9Q0UrxG3Y2tEkd5fTRy9myorRkaoySWUnEa8tQ68+ZHjVwSbeF5sOS5H+UspmI8HETq6/Bgw+FZrebYCXtrLbSEhZFxkcypBDKwz3ggGsZsXcOG1sJLFJJTHIsoLOVLL2i6W04UAeIGOtTLMpxV8p9vIUU5wz4cwbTsLotlZ1cLFJqOFOgMAy9CCevLODyrP8ABve02sz7KulETiRhGSAp7TPrROR7RPVSevT6tWLuPuLFsuKSOKSRxI4cmTTkEKFwNIHhXm3j4YWl7dx3UocOgAYI2gS6SNBcj1gV6ZBB6c+VaT6iM3KMvdfHoEqIF8pE/wAh/wDM/wD01NrTcrY5jQm3tM6VJ9nrgedejfrhzDtTse1kkj7HXjs9PPXoznUD9QVFf4O1n/OLj+i/5KiOSDxRi5NNWK3PZx9wNlJjp6RFj8Eldq7pLtLd61h5CQW0TxMfoyqnLn4Hmp8j5VJN7tyo9oWqW0juio6OCmnUSqlQPWBH0qymwtkLa28VuhLLEioC2MkAYyccs1l4qWNJcp2K3NYNr7xSzx2VtOrCWzkkiJbroLxBUP5ylGX3BfOtg+J277XmzJ4oxmQASIO9mjYNpHmQCB5msdt7g/aXd6bt2kUnSWSMqqu6/TJIJ5gDOMdM551O60zZ4y0OHbf58hIqDgZvtELf0GVxHLG7GPUdPaIx1FQT9IMW5eBHgata82rDDjtZUj1EKNbBdTMcADJ5kk1Dd7eDdlfSGX1oJW5s0WMOfrMhGM+YwT35rC7M+T5aI4aaeaYD6PKIHyJGW+4iom8OR67a9KG6LVNUDsuxj/uuZdC6RcSsFxyDCBn1Y8dXre+r9VcADwGPH9tQ+04ZQR7TO0RLKZSztoOnRl0KEeznofGs8GRQ1X3TRLVkyxSlK5yRSlKAUpSgKc3s2/cJvLbQJPKsLNbaow7BGyTnKg4Oa++PW37mBrWO3mkjEiy6hGxUuQYwoyvPvPLzrG72897Lb9K1/YTXq46vi+2afBmP9LF+6vTglrx7flKPuTfhdvp+UbNWc/PxYjmHeWx6smPBgM+8MO6ohe7cuBvWkAnl7ElPmtbdn/JdR9TOOvOvJvFG2wdsreRg+h3ZIlUdFJOXAHiD84v2hXzcSB974WUhlZUYEcwwNmcEHwqsccblJcOLa+/QWZrejcLastxPNDtJoomZmWMSTDQuPZwvIdO6oJuHabV2r2vZbSlj7LRnXLMc69WMac/V/XWw9/8AxT/oN/VNU58m4ere++3/AGS1GLK/Ck9tqrZBrcy+98N5s/YDCS6d7hZUzMrvqIaYcgx9bocVG9190NsX1rHcptSRFkDEK0s+Rpdk545fRqb8cz/giT/WQ/1xUI3JutvixhFnFC1vpbsy3ZZI1tnOpwfaz1FWxtvFqVJ6u9B8kz3rjubHd6QPcM1zGqZmV21Em4XmHPrey2KhG6u7W176zF1DtOUElwsbyyjJRiuNWSBnHhUx3/kuTu5KbwKtwVj7QLjAb0hcY0kjpjoarjd/iLtDZ+zI1itkEBaQR3Do7ZdnYnB1acg5xkd3fU4VJ43pq9XoHyT3g5v7cXbzWl2dcsK6g5ADEBgjo+ORIJGD5monxL31vbfbTiKaTs7cwuIgT2eOyRmDqOoOo5J8amHBPc8QwtfNKssl0vVCSEXVqZSSAS5Yety5FcVgbi2SXe6WKRQySRsjKejKbAZFI+H402lsk/7G9Fubu7djvLaO4iOUkUHHep6Mh8wQQfdVYcHtt3E20r5Jp5ZEQNpV3Zgvz2OQJ5cuVdO4d6+xtqSbLnY9hMwaBz01NyQ/bA0H85RXzwUT/Cm0vIsP6dv3Vn4ahGdcUmib4LR3u2+LKynuD/k0JUH6Tn1UX4sRVPcJ98btNoRxXk0rpdxEx9q5YZyxR1yeWSjr8RWQ+UDvDk29irBckSynuAyUjzju9tj7hWB4mbZssbPl2fcI8loFjAUMCFj0tG3MDoyt+Kr4MX+umvevfyrghvcsvf3dDaF3Oj2d6bZFj0soeVdTamOrCcuhA+FVXYwbVl2m+zhtKYSIXBcyzaDoXUe/NbA7D2st1bRTp7MsauPLIyV94OR8Kpzdn/tbcfpXH9nVMGSSjJNLZPsiWiXbC3dvrCzv3urxrhjAxjOuRjEUjlJIL9CSV6fVrw8BtsT3FvctPNJKRKgBkcuQNGcAseVTze3+QXf+zT/2TVVvA1mXZd+ye2GbTj6wgyP11RPXilJ82h3OzejiFe396dn7JOkKWV5hyJ0nDsHx82gPLI5k9OoB+34QbSVe0Ta0hmxnBaYKT4a9ZPx0/CvL8nCJMXjcu0zCPMIRIf1kfqFXUatlyeDLRBcfUJXuyp+HnEe5F4dm7TGJwSqSEAEsBkI+OTZHNWHXl1yDXRx629cwtaxW80kYlEuoRMVLkNGFGV5/SPLzrEcX8Lt6yaL+NK2xOOuoXDBPjgD4YrIcdZMXuzT4Mx/pYv3VrCEfEhNLlN0R2Jtwu30/KNmC5+fixHMO8tj1ZMeDAZ94Yd1Q+525cDetbft5exJX5rW3Z/yTV7GcdefvrzbyxNsLbC3sYPod2SJVHRSTmQAeIPzi/aHSuqaVX3vidSGVljZSOYZTZEgg+BFVjjjcpLhxbX36Cy7JZQqlmOAASSegA5kmtc4+JV5+UBfGSb0I3ZTRqPZiPAymjOMiNg3Trzq0ONW8nouzXRTiS5PYr4hCMyH8Pq/bFVlcXWz/AO51bYXEZug4uNGGyZS2GTOnGRGdPXqtR0uNadTV26+QkzYpWBAI5gjIPiPGqf2Nt64bemWAzymENNiIuxjGIcj1M4686lnCDeH0vZcWTl4fmH+wBoPxQr8c1BN2ue9tx5Ncf2eKzxQ0vIn2TJb4LxpSlcZYUpSgFKUoCkt57ZjvXbtpbSGt+eDj2D39K++PMTG7sCqscBicAnHzieHuq6cUxXUuoqUXXCoijCb47rpf2clu/IsMo3+jkHNH+/kfEEjvqi+GOzbkbcgWZJCbYyRMSpIjCRSKqlsYA5gDPcR5VshXAWq487hFx8w1Z0bR/ipP0H/qmqi+TpbsqXmpWXJg6gjPKXxq5aVSOTTCUK5r6CivuOSFtkuFBJMsPIAk+0T3VBtz+MD2NlDbGwlkMQYag5XVl2b2ezOPax1q+q4xWkM0VDRKN73zQrcrPfvbTX27jziJozL2fzfNmXFyq46DPs56V2cNNgJdbvpbTodLmcEEYZT2zFWGehBwQfKrIxXNV8b2NCVb2KKR4are7L2pJs545JYGOosqkrGD7FyCeSqwGGGe7vK4P2ImG+OrS2nONWDj+QAdenWrqxTFXfUXJyrlU/5IogPGDcs3tp2sQ/vi2zImPaderxjHPPLUPNfOohwAjlM95PIr4kRDrKkB2LszEHGCe/lV2kUC1WOdrE8ZNb2URuhsD8sbZu7i8ibsUyezkDIefqQoRyIwik+8Dxqbbz8ILFrScW9sqTdmxjYFyQ4GpRzYjmRj41YIWuamXUSck47JVt8BRV3AHakj2MkDq4EMmY2KkKySZYqpIwcMGPL6wrA7rW7f3V3DFW067nng49nHXpV3AYpijz+1J17woxG+H+L7vHM+jT/2TVAfk9W7LZXGpSCbjvBHLsk8atalZrJWNwrkVvZR21d2r3YV+95YxGe1kzqjUE6EJyY3C8wAfZcA47+8HJyfKFiKaY7OYzHkELLp1e9csfw1b1fAhXOcDPjgZ++tfHjL/pG353X7kV5FQcP9yLu7v/yptJSh1a442GklgMI2g80RB0B5kgH3+bj5ExurEqrHSHPIE4+cj8PdV11xioXUPxFNrjaia2MLvhuyl/aSW78tQyrf6OQc0ce49fEEjvqiOGWy7lduQrKkhNu0kTnBYRhInVVLYwBzAHkRWyVcBajFncIuPmGrKQ3+tJNqbft7Mo4giwCSrKGUfOTupPXIATI7wKsE8Jdl/wAzT8Un/NUu01zUSzyaUY7JIUUjwgjlsdq3liyuYyWGoKSoeMkoxOMLqRj1/NrBXO332fvBdXXo7zASzKFGVzq5Z1aTWxQWmK1/E3JyceVTIorHdzjQ11dRW5sZI+1fTrLkheR547MZ6eNWfXGK5rnnKMn7Kr6kilKVmSKUpQClKUApSlAKUpQClKUApSlAKUpQClKUApSlAKUpQClKUApSlAKUpQClKUApSlAKUpQClKUApSlA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r="9319"/>
          <a:stretch/>
        </p:blipFill>
        <p:spPr bwMode="auto">
          <a:xfrm>
            <a:off x="0" y="836712"/>
            <a:ext cx="9144000" cy="491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9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59" y="122516"/>
            <a:ext cx="1746854" cy="87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5291264" y="323936"/>
            <a:ext cx="3528864" cy="639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Η ιδέα</a:t>
            </a:r>
            <a:endParaRPr lang="el-G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9130611" cy="5661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224" y="5157192"/>
            <a:ext cx="22987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0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8760"/>
            <a:ext cx="9144000" cy="5339608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004048" y="404664"/>
            <a:ext cx="3057677" cy="720080"/>
          </a:xfrm>
        </p:spPr>
        <p:txBody>
          <a:bodyPr>
            <a:noAutofit/>
          </a:bodyPr>
          <a:lstStyle/>
          <a:p>
            <a:pPr algn="r"/>
            <a:r>
              <a:rPr lang="el-GR" sz="24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Ανοιχτή ομάδα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32656"/>
            <a:ext cx="5760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62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2534"/>
            <a:ext cx="9144000" cy="5416826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788024" y="404664"/>
            <a:ext cx="3312368" cy="720080"/>
          </a:xfrm>
        </p:spPr>
        <p:txBody>
          <a:bodyPr>
            <a:noAutofit/>
          </a:bodyPr>
          <a:lstStyle/>
          <a:p>
            <a:pPr algn="r"/>
            <a:r>
              <a:rPr lang="el-GR" sz="24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ΕΛ/ ΛΑΚ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32656"/>
            <a:ext cx="5760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9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02991"/>
            <a:ext cx="9005905" cy="391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707904" y="404664"/>
            <a:ext cx="4374269" cy="720080"/>
          </a:xfrm>
        </p:spPr>
        <p:txBody>
          <a:bodyPr>
            <a:noAutofit/>
          </a:bodyPr>
          <a:lstStyle/>
          <a:p>
            <a:pPr algn="r"/>
            <a:r>
              <a:rPr lang="el-GR" sz="24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Προστασία απορρήτου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32656"/>
            <a:ext cx="5760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68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57" y="2636912"/>
            <a:ext cx="7839075" cy="2409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9020480" cy="115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788024" y="404664"/>
            <a:ext cx="3312368" cy="720080"/>
          </a:xfrm>
        </p:spPr>
        <p:txBody>
          <a:bodyPr>
            <a:noAutofit/>
          </a:bodyPr>
          <a:lstStyle/>
          <a:p>
            <a:pPr algn="r"/>
            <a:r>
              <a:rPr lang="el-GR" sz="24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Αξιολόγηση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32656"/>
            <a:ext cx="5760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4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27" y="1628800"/>
            <a:ext cx="8775069" cy="360126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32656"/>
            <a:ext cx="5760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139952" y="404664"/>
            <a:ext cx="3960440" cy="720080"/>
          </a:xfrm>
        </p:spPr>
        <p:txBody>
          <a:bodyPr>
            <a:noAutofit/>
          </a:bodyPr>
          <a:lstStyle/>
          <a:p>
            <a:pPr algn="r"/>
            <a:r>
              <a:rPr lang="el-GR" sz="24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Όχι μόνο άσχημα νέα</a:t>
            </a:r>
          </a:p>
        </p:txBody>
      </p:sp>
    </p:spTree>
    <p:extLst>
      <p:ext uri="{BB962C8B-B14F-4D97-AF65-F5344CB8AC3E}">
        <p14:creationId xmlns:p14="http://schemas.microsoft.com/office/powerpoint/2010/main" val="339852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4807</TotalTime>
  <Words>96</Words>
  <Application>Microsoft Office PowerPoint</Application>
  <PresentationFormat>On-screen Show (4:3)</PresentationFormat>
  <Paragraphs>51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Τελεία και παύλα Δράση πολιτών κατά της διαφθοράς</dc:title>
  <dc:creator>Makis Antypas</dc:creator>
  <cp:lastModifiedBy>Makis Antypas</cp:lastModifiedBy>
  <cp:revision>89</cp:revision>
  <dcterms:created xsi:type="dcterms:W3CDTF">2012-10-31T17:50:32Z</dcterms:created>
  <dcterms:modified xsi:type="dcterms:W3CDTF">2012-11-06T11:41:35Z</dcterms:modified>
</cp:coreProperties>
</file>