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36"/>
  </p:notesMasterIdLst>
  <p:sldIdLst>
    <p:sldId id="308" r:id="rId5"/>
    <p:sldId id="437" r:id="rId6"/>
    <p:sldId id="458" r:id="rId7"/>
    <p:sldId id="438" r:id="rId8"/>
    <p:sldId id="426" r:id="rId9"/>
    <p:sldId id="309" r:id="rId10"/>
    <p:sldId id="395" r:id="rId11"/>
    <p:sldId id="440" r:id="rId12"/>
    <p:sldId id="310" r:id="rId13"/>
    <p:sldId id="441" r:id="rId14"/>
    <p:sldId id="400" r:id="rId15"/>
    <p:sldId id="397" r:id="rId16"/>
    <p:sldId id="399" r:id="rId17"/>
    <p:sldId id="396" r:id="rId18"/>
    <p:sldId id="442" r:id="rId19"/>
    <p:sldId id="448" r:id="rId20"/>
    <p:sldId id="445" r:id="rId21"/>
    <p:sldId id="444" r:id="rId22"/>
    <p:sldId id="328" r:id="rId23"/>
    <p:sldId id="449" r:id="rId24"/>
    <p:sldId id="451" r:id="rId25"/>
    <p:sldId id="452" r:id="rId26"/>
    <p:sldId id="453" r:id="rId27"/>
    <p:sldId id="454" r:id="rId28"/>
    <p:sldId id="455" r:id="rId29"/>
    <p:sldId id="456" r:id="rId30"/>
    <p:sldId id="447" r:id="rId31"/>
    <p:sldId id="446" r:id="rId32"/>
    <p:sldId id="368" r:id="rId33"/>
    <p:sldId id="326" r:id="rId34"/>
    <p:sldId id="457" r:id="rId3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C6F6D"/>
    <a:srgbClr val="7F7F7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740" autoAdjust="0"/>
    <p:restoredTop sz="83278" autoAdjust="0"/>
  </p:normalViewPr>
  <p:slideViewPr>
    <p:cSldViewPr snapToGrid="0" snapToObjects="1">
      <p:cViewPr>
        <p:scale>
          <a:sx n="66" d="100"/>
          <a:sy n="66" d="100"/>
        </p:scale>
        <p:origin x="-3414" y="-120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2F3643-1AAA-0941-9351-BA2EF4874428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7313B3-CFE2-924C-96B4-F535EB5AB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7691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Καλησπέρα.</a:t>
            </a:r>
            <a:r>
              <a:rPr lang="el-GR" baseline="0" dirty="0" smtClean="0"/>
              <a:t> Πολύς κόσμος.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313B3-CFE2-924C-96B4-F535EB5AB33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Ο</a:t>
            </a:r>
            <a:r>
              <a:rPr lang="el-GR" baseline="0" dirty="0" smtClean="0"/>
              <a:t> </a:t>
            </a:r>
            <a:r>
              <a:rPr lang="en-US" baseline="0" dirty="0" smtClean="0"/>
              <a:t>gamer </a:t>
            </a:r>
            <a:r>
              <a:rPr lang="el-GR" baseline="0" dirty="0" smtClean="0"/>
              <a:t>δε γεννιέται γνωρίζοντας αυτές τις πληροφορίες. Δε γεννιέται γνωρίζοντας ότι το </a:t>
            </a:r>
            <a:r>
              <a:rPr lang="en-US" baseline="0" dirty="0" err="1" smtClean="0"/>
              <a:t>frag</a:t>
            </a:r>
            <a:r>
              <a:rPr lang="en-US" baseline="0" dirty="0" smtClean="0"/>
              <a:t> </a:t>
            </a:r>
            <a:r>
              <a:rPr lang="el-GR" baseline="0" dirty="0" smtClean="0"/>
              <a:t>είναι το </a:t>
            </a:r>
            <a:r>
              <a:rPr lang="en-US" baseline="0" dirty="0" smtClean="0"/>
              <a:t>kill </a:t>
            </a:r>
            <a:r>
              <a:rPr lang="el-GR" baseline="0" dirty="0" smtClean="0"/>
              <a:t>σε ένα </a:t>
            </a:r>
            <a:r>
              <a:rPr lang="en-US" baseline="0" dirty="0" smtClean="0"/>
              <a:t>first person shooter. </a:t>
            </a:r>
            <a:r>
              <a:rPr lang="el-GR" baseline="0" dirty="0" smtClean="0"/>
              <a:t>Πως λοιπόν ένα παιχνίδι κερδίζει έναν παίχτη και πως τον μαθαίνει όσα πρέπει να ξέρει; Ασ το δούμε!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313B3-CFE2-924C-96B4-F535EB5AB338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Ο</a:t>
            </a:r>
            <a:r>
              <a:rPr lang="el-GR" baseline="0" dirty="0" smtClean="0"/>
              <a:t> </a:t>
            </a:r>
            <a:r>
              <a:rPr lang="en-US" baseline="0" dirty="0" smtClean="0"/>
              <a:t>gamer </a:t>
            </a:r>
            <a:r>
              <a:rPr lang="el-GR" baseline="0" dirty="0" smtClean="0"/>
              <a:t>δε γεννιέται γνωρίζοντας αυτές τις πληροφορίες. Δε γεννιέται γνωρίζοντας ότι το </a:t>
            </a:r>
            <a:r>
              <a:rPr lang="en-US" baseline="0" dirty="0" err="1" smtClean="0"/>
              <a:t>frag</a:t>
            </a:r>
            <a:r>
              <a:rPr lang="en-US" baseline="0" dirty="0" smtClean="0"/>
              <a:t> </a:t>
            </a:r>
            <a:r>
              <a:rPr lang="el-GR" baseline="0" dirty="0" smtClean="0"/>
              <a:t>είναι το </a:t>
            </a:r>
            <a:r>
              <a:rPr lang="en-US" baseline="0" dirty="0" smtClean="0"/>
              <a:t>kill </a:t>
            </a:r>
            <a:r>
              <a:rPr lang="el-GR" baseline="0" dirty="0" smtClean="0"/>
              <a:t>σε ένα </a:t>
            </a:r>
            <a:r>
              <a:rPr lang="en-US" baseline="0" dirty="0" smtClean="0"/>
              <a:t>first person shooter. </a:t>
            </a:r>
            <a:r>
              <a:rPr lang="el-GR" baseline="0" dirty="0" smtClean="0"/>
              <a:t>Πως λοιπόν ένα παιχνίδι κερδίζει έναν παίχτη και πως τον μαθαίνει όσα πρέπει να ξέρει; Ασ το δούμε!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313B3-CFE2-924C-96B4-F535EB5AB338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Ο</a:t>
            </a:r>
            <a:r>
              <a:rPr lang="el-GR" baseline="0" dirty="0" smtClean="0"/>
              <a:t> </a:t>
            </a:r>
            <a:r>
              <a:rPr lang="en-US" baseline="0" dirty="0" smtClean="0"/>
              <a:t>gamer </a:t>
            </a:r>
            <a:r>
              <a:rPr lang="el-GR" baseline="0" dirty="0" smtClean="0"/>
              <a:t>δε γεννιέται γνωρίζοντας αυτές τις πληροφορίες. Δε γεννιέται γνωρίζοντας ότι το </a:t>
            </a:r>
            <a:r>
              <a:rPr lang="en-US" baseline="0" dirty="0" err="1" smtClean="0"/>
              <a:t>frag</a:t>
            </a:r>
            <a:r>
              <a:rPr lang="en-US" baseline="0" dirty="0" smtClean="0"/>
              <a:t> </a:t>
            </a:r>
            <a:r>
              <a:rPr lang="el-GR" baseline="0" dirty="0" smtClean="0"/>
              <a:t>είναι το </a:t>
            </a:r>
            <a:r>
              <a:rPr lang="en-US" baseline="0" dirty="0" smtClean="0"/>
              <a:t>kill </a:t>
            </a:r>
            <a:r>
              <a:rPr lang="el-GR" baseline="0" dirty="0" smtClean="0"/>
              <a:t>σε ένα </a:t>
            </a:r>
            <a:r>
              <a:rPr lang="en-US" baseline="0" dirty="0" smtClean="0"/>
              <a:t>first person shooter. </a:t>
            </a:r>
            <a:r>
              <a:rPr lang="el-GR" baseline="0" dirty="0" smtClean="0"/>
              <a:t>Πως λοιπόν ένα παιχνίδι κερδίζει έναν παίχτη και πως τον μαθαίνει όσα πρέπει να ξέρει; Ασ το δούμε!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313B3-CFE2-924C-96B4-F535EB5AB33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Ο</a:t>
            </a:r>
            <a:r>
              <a:rPr lang="el-GR" baseline="0" dirty="0" smtClean="0"/>
              <a:t> </a:t>
            </a:r>
            <a:r>
              <a:rPr lang="en-US" baseline="0" dirty="0" smtClean="0"/>
              <a:t>gamer </a:t>
            </a:r>
            <a:r>
              <a:rPr lang="el-GR" baseline="0" dirty="0" smtClean="0"/>
              <a:t>δε γεννιέται γνωρίζοντας αυτές τις πληροφορίες. Δε γεννιέται γνωρίζοντας ότι το </a:t>
            </a:r>
            <a:r>
              <a:rPr lang="en-US" baseline="0" dirty="0" err="1" smtClean="0"/>
              <a:t>frag</a:t>
            </a:r>
            <a:r>
              <a:rPr lang="en-US" baseline="0" dirty="0" smtClean="0"/>
              <a:t> </a:t>
            </a:r>
            <a:r>
              <a:rPr lang="el-GR" baseline="0" dirty="0" smtClean="0"/>
              <a:t>είναι το </a:t>
            </a:r>
            <a:r>
              <a:rPr lang="en-US" baseline="0" dirty="0" smtClean="0"/>
              <a:t>kill </a:t>
            </a:r>
            <a:r>
              <a:rPr lang="el-GR" baseline="0" dirty="0" smtClean="0"/>
              <a:t>σε ένα </a:t>
            </a:r>
            <a:r>
              <a:rPr lang="en-US" baseline="0" dirty="0" smtClean="0"/>
              <a:t>first person shooter. </a:t>
            </a:r>
            <a:r>
              <a:rPr lang="el-GR" baseline="0" dirty="0" smtClean="0"/>
              <a:t>Πως λοιπόν ένα παιχνίδι κερδίζει έναν παίχτη και πως τον μαθαίνει όσα πρέπει να ξέρει; Ασ το δούμε!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313B3-CFE2-924C-96B4-F535EB5AB338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baseline="0" dirty="0" smtClean="0"/>
              <a:t>κάνει τον παίχτη να νιώθει τρομερά </a:t>
            </a:r>
            <a:r>
              <a:rPr lang="en-US" baseline="0" dirty="0" smtClean="0"/>
              <a:t>cool</a:t>
            </a:r>
            <a:r>
              <a:rPr lang="el-GR" baseline="0" dirty="0" smtClean="0"/>
              <a:t> καθώς τρέχει πιο γρήγορα από σφαίρες και μπορεί να κάνει εντυπωσιακούς ελιγμούς.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313B3-CFE2-924C-96B4-F535EB5AB338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Ο</a:t>
            </a:r>
            <a:r>
              <a:rPr lang="el-GR" baseline="0" dirty="0" smtClean="0"/>
              <a:t> </a:t>
            </a:r>
            <a:r>
              <a:rPr lang="en-US" baseline="0" dirty="0" smtClean="0"/>
              <a:t>gamer </a:t>
            </a:r>
            <a:r>
              <a:rPr lang="el-GR" baseline="0" dirty="0" smtClean="0"/>
              <a:t>δε γεννιέται γνωρίζοντας αυτές τις πληροφορίες. Δε γεννιέται γνωρίζοντας ότι το </a:t>
            </a:r>
            <a:r>
              <a:rPr lang="en-US" baseline="0" dirty="0" err="1" smtClean="0"/>
              <a:t>frag</a:t>
            </a:r>
            <a:r>
              <a:rPr lang="en-US" baseline="0" dirty="0" smtClean="0"/>
              <a:t> </a:t>
            </a:r>
            <a:r>
              <a:rPr lang="el-GR" baseline="0" dirty="0" smtClean="0"/>
              <a:t>είναι το </a:t>
            </a:r>
            <a:r>
              <a:rPr lang="en-US" baseline="0" dirty="0" smtClean="0"/>
              <a:t>kill </a:t>
            </a:r>
            <a:r>
              <a:rPr lang="el-GR" baseline="0" dirty="0" smtClean="0"/>
              <a:t>σε ένα </a:t>
            </a:r>
            <a:r>
              <a:rPr lang="en-US" baseline="0" dirty="0" smtClean="0"/>
              <a:t>first person shooter. </a:t>
            </a:r>
            <a:r>
              <a:rPr lang="el-GR" baseline="0" dirty="0" smtClean="0"/>
              <a:t>Πως λοιπόν ένα παιχνίδι κερδίζει έναν παίχτη και πως τον μαθαίνει όσα πρέπει να ξέρει; Ασ το δούμε!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313B3-CFE2-924C-96B4-F535EB5AB338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Ο</a:t>
            </a:r>
            <a:r>
              <a:rPr lang="el-GR" baseline="0" dirty="0" smtClean="0"/>
              <a:t> </a:t>
            </a:r>
            <a:r>
              <a:rPr lang="en-US" baseline="0" dirty="0" smtClean="0"/>
              <a:t>gamer </a:t>
            </a:r>
            <a:r>
              <a:rPr lang="el-GR" baseline="0" dirty="0" smtClean="0"/>
              <a:t>δε γεννιέται γνωρίζοντας αυτές τις πληροφορίες. Δε γεννιέται γνωρίζοντας ότι το </a:t>
            </a:r>
            <a:r>
              <a:rPr lang="en-US" baseline="0" dirty="0" err="1" smtClean="0"/>
              <a:t>frag</a:t>
            </a:r>
            <a:r>
              <a:rPr lang="en-US" baseline="0" dirty="0" smtClean="0"/>
              <a:t> </a:t>
            </a:r>
            <a:r>
              <a:rPr lang="el-GR" baseline="0" dirty="0" smtClean="0"/>
              <a:t>είναι το </a:t>
            </a:r>
            <a:r>
              <a:rPr lang="en-US" baseline="0" dirty="0" smtClean="0"/>
              <a:t>kill </a:t>
            </a:r>
            <a:r>
              <a:rPr lang="el-GR" baseline="0" dirty="0" smtClean="0"/>
              <a:t>σε ένα </a:t>
            </a:r>
            <a:r>
              <a:rPr lang="en-US" baseline="0" dirty="0" smtClean="0"/>
              <a:t>first person shooter. </a:t>
            </a:r>
            <a:r>
              <a:rPr lang="el-GR" baseline="0" dirty="0" smtClean="0"/>
              <a:t>Πως λοιπόν ένα παιχνίδι κερδίζει έναν παίχτη και πως τον μαθαίνει όσα πρέπει να ξέρει; Ασ το δούμε!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313B3-CFE2-924C-96B4-F535EB5AB338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Ο</a:t>
            </a:r>
            <a:r>
              <a:rPr lang="el-GR" baseline="0" dirty="0" smtClean="0"/>
              <a:t> </a:t>
            </a:r>
            <a:r>
              <a:rPr lang="en-US" baseline="0" dirty="0" smtClean="0"/>
              <a:t>gamer </a:t>
            </a:r>
            <a:r>
              <a:rPr lang="el-GR" baseline="0" dirty="0" smtClean="0"/>
              <a:t>δε γεννιέται γνωρίζοντας αυτές τις πληροφορίες. Δε γεννιέται γνωρίζοντας ότι το </a:t>
            </a:r>
            <a:r>
              <a:rPr lang="en-US" baseline="0" dirty="0" err="1" smtClean="0"/>
              <a:t>frag</a:t>
            </a:r>
            <a:r>
              <a:rPr lang="en-US" baseline="0" dirty="0" smtClean="0"/>
              <a:t> </a:t>
            </a:r>
            <a:r>
              <a:rPr lang="el-GR" baseline="0" dirty="0" smtClean="0"/>
              <a:t>είναι το </a:t>
            </a:r>
            <a:r>
              <a:rPr lang="en-US" baseline="0" dirty="0" smtClean="0"/>
              <a:t>kill </a:t>
            </a:r>
            <a:r>
              <a:rPr lang="el-GR" baseline="0" dirty="0" smtClean="0"/>
              <a:t>σε ένα </a:t>
            </a:r>
            <a:r>
              <a:rPr lang="en-US" baseline="0" dirty="0" smtClean="0"/>
              <a:t>first person shooter. </a:t>
            </a:r>
            <a:r>
              <a:rPr lang="el-GR" baseline="0" dirty="0" smtClean="0"/>
              <a:t>Πως λοιπόν ένα παιχνίδι κερδίζει έναν παίχτη και πως τον μαθαίνει όσα πρέπει να ξέρει; Ασ το δούμε!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313B3-CFE2-924C-96B4-F535EB5AB338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Ο</a:t>
            </a:r>
            <a:r>
              <a:rPr lang="el-GR" baseline="0" dirty="0" smtClean="0"/>
              <a:t> </a:t>
            </a:r>
            <a:r>
              <a:rPr lang="en-US" baseline="0" dirty="0" smtClean="0"/>
              <a:t>gamer </a:t>
            </a:r>
            <a:r>
              <a:rPr lang="el-GR" baseline="0" dirty="0" smtClean="0"/>
              <a:t>δε γεννιέται γνωρίζοντας αυτές τις πληροφορίες. Δε γεννιέται γνωρίζοντας ότι το </a:t>
            </a:r>
            <a:r>
              <a:rPr lang="en-US" baseline="0" dirty="0" err="1" smtClean="0"/>
              <a:t>frag</a:t>
            </a:r>
            <a:r>
              <a:rPr lang="en-US" baseline="0" dirty="0" smtClean="0"/>
              <a:t> </a:t>
            </a:r>
            <a:r>
              <a:rPr lang="el-GR" baseline="0" dirty="0" smtClean="0"/>
              <a:t>είναι το </a:t>
            </a:r>
            <a:r>
              <a:rPr lang="en-US" baseline="0" dirty="0" smtClean="0"/>
              <a:t>kill </a:t>
            </a:r>
            <a:r>
              <a:rPr lang="el-GR" baseline="0" dirty="0" smtClean="0"/>
              <a:t>σε ένα </a:t>
            </a:r>
            <a:r>
              <a:rPr lang="en-US" baseline="0" dirty="0" smtClean="0"/>
              <a:t>first person shooter. </a:t>
            </a:r>
            <a:r>
              <a:rPr lang="el-GR" baseline="0" dirty="0" smtClean="0"/>
              <a:t>Πως λοιπόν ένα παιχνίδι κερδίζει έναν παίχτη και πως τον μαθαίνει όσα πρέπει να ξέρει; Ασ το δούμε!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313B3-CFE2-924C-96B4-F535EB5AB338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Ο</a:t>
            </a:r>
            <a:r>
              <a:rPr lang="el-GR" baseline="0" dirty="0" smtClean="0"/>
              <a:t> </a:t>
            </a:r>
            <a:r>
              <a:rPr lang="en-US" baseline="0" dirty="0" smtClean="0"/>
              <a:t>gamer </a:t>
            </a:r>
            <a:r>
              <a:rPr lang="el-GR" baseline="0" dirty="0" smtClean="0"/>
              <a:t>δε γεννιέται γνωρίζοντας αυτές τις πληροφορίες. Δε γεννιέται γνωρίζοντας ότι το </a:t>
            </a:r>
            <a:r>
              <a:rPr lang="en-US" baseline="0" dirty="0" err="1" smtClean="0"/>
              <a:t>frag</a:t>
            </a:r>
            <a:r>
              <a:rPr lang="en-US" baseline="0" dirty="0" smtClean="0"/>
              <a:t> </a:t>
            </a:r>
            <a:r>
              <a:rPr lang="el-GR" baseline="0" dirty="0" smtClean="0"/>
              <a:t>είναι το </a:t>
            </a:r>
            <a:r>
              <a:rPr lang="en-US" baseline="0" dirty="0" smtClean="0"/>
              <a:t>kill </a:t>
            </a:r>
            <a:r>
              <a:rPr lang="el-GR" baseline="0" dirty="0" smtClean="0"/>
              <a:t>σε ένα </a:t>
            </a:r>
            <a:r>
              <a:rPr lang="en-US" baseline="0" dirty="0" smtClean="0"/>
              <a:t>first person shooter. </a:t>
            </a:r>
            <a:r>
              <a:rPr lang="el-GR" baseline="0" dirty="0" smtClean="0"/>
              <a:t>Πως λοιπόν ένα παιχνίδι κερδίζει έναν παίχτη και πως τον μαθαίνει όσα πρέπει να ξέρει; Ασ το δούμε!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313B3-CFE2-924C-96B4-F535EB5AB338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313B3-CFE2-924C-96B4-F535EB5AB33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86444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Ο</a:t>
            </a:r>
            <a:r>
              <a:rPr lang="el-GR" baseline="0" dirty="0" smtClean="0"/>
              <a:t> </a:t>
            </a:r>
            <a:r>
              <a:rPr lang="en-US" baseline="0" dirty="0" smtClean="0"/>
              <a:t>gamer </a:t>
            </a:r>
            <a:r>
              <a:rPr lang="el-GR" baseline="0" dirty="0" smtClean="0"/>
              <a:t>δε γεννιέται γνωρίζοντας αυτές τις πληροφορίες. Δε γεννιέται γνωρίζοντας ότι το </a:t>
            </a:r>
            <a:r>
              <a:rPr lang="en-US" baseline="0" dirty="0" err="1" smtClean="0"/>
              <a:t>frag</a:t>
            </a:r>
            <a:r>
              <a:rPr lang="en-US" baseline="0" dirty="0" smtClean="0"/>
              <a:t> </a:t>
            </a:r>
            <a:r>
              <a:rPr lang="el-GR" baseline="0" dirty="0" smtClean="0"/>
              <a:t>είναι το </a:t>
            </a:r>
            <a:r>
              <a:rPr lang="en-US" baseline="0" dirty="0" smtClean="0"/>
              <a:t>kill </a:t>
            </a:r>
            <a:r>
              <a:rPr lang="el-GR" baseline="0" dirty="0" smtClean="0"/>
              <a:t>σε ένα </a:t>
            </a:r>
            <a:r>
              <a:rPr lang="en-US" baseline="0" dirty="0" smtClean="0"/>
              <a:t>first person shooter. </a:t>
            </a:r>
            <a:r>
              <a:rPr lang="el-GR" baseline="0" dirty="0" smtClean="0"/>
              <a:t>Πως λοιπόν ένα παιχνίδι κερδίζει έναν παίχτη και πως τον μαθαίνει όσα πρέπει να ξέρει; Ασ το δούμε!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313B3-CFE2-924C-96B4-F535EB5AB338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Ο</a:t>
            </a:r>
            <a:r>
              <a:rPr lang="el-GR" baseline="0" dirty="0" smtClean="0"/>
              <a:t> </a:t>
            </a:r>
            <a:r>
              <a:rPr lang="en-US" baseline="0" dirty="0" smtClean="0"/>
              <a:t>gamer </a:t>
            </a:r>
            <a:r>
              <a:rPr lang="el-GR" baseline="0" dirty="0" smtClean="0"/>
              <a:t>δε γεννιέται γνωρίζοντας αυτές τις πληροφορίες. Δε γεννιέται γνωρίζοντας ότι το </a:t>
            </a:r>
            <a:r>
              <a:rPr lang="en-US" baseline="0" dirty="0" err="1" smtClean="0"/>
              <a:t>frag</a:t>
            </a:r>
            <a:r>
              <a:rPr lang="en-US" baseline="0" dirty="0" smtClean="0"/>
              <a:t> </a:t>
            </a:r>
            <a:r>
              <a:rPr lang="el-GR" baseline="0" dirty="0" smtClean="0"/>
              <a:t>είναι το </a:t>
            </a:r>
            <a:r>
              <a:rPr lang="en-US" baseline="0" dirty="0" smtClean="0"/>
              <a:t>kill </a:t>
            </a:r>
            <a:r>
              <a:rPr lang="el-GR" baseline="0" dirty="0" smtClean="0"/>
              <a:t>σε ένα </a:t>
            </a:r>
            <a:r>
              <a:rPr lang="en-US" baseline="0" dirty="0" smtClean="0"/>
              <a:t>first person shooter. </a:t>
            </a:r>
            <a:r>
              <a:rPr lang="el-GR" baseline="0" dirty="0" smtClean="0"/>
              <a:t>Πως λοιπόν ένα παιχνίδι κερδίζει έναν παίχτη και πως τον μαθαίνει όσα πρέπει να ξέρει; Ασ το δούμε!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313B3-CFE2-924C-96B4-F535EB5AB338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Ο</a:t>
            </a:r>
            <a:r>
              <a:rPr lang="el-GR" baseline="0" dirty="0" smtClean="0"/>
              <a:t> </a:t>
            </a:r>
            <a:r>
              <a:rPr lang="en-US" baseline="0" dirty="0" smtClean="0"/>
              <a:t>gamer </a:t>
            </a:r>
            <a:r>
              <a:rPr lang="el-GR" baseline="0" dirty="0" smtClean="0"/>
              <a:t>δε γεννιέται γνωρίζοντας αυτές τις πληροφορίες. Δε γεννιέται γνωρίζοντας ότι το </a:t>
            </a:r>
            <a:r>
              <a:rPr lang="en-US" baseline="0" dirty="0" err="1" smtClean="0"/>
              <a:t>frag</a:t>
            </a:r>
            <a:r>
              <a:rPr lang="en-US" baseline="0" dirty="0" smtClean="0"/>
              <a:t> </a:t>
            </a:r>
            <a:r>
              <a:rPr lang="el-GR" baseline="0" dirty="0" smtClean="0"/>
              <a:t>είναι το </a:t>
            </a:r>
            <a:r>
              <a:rPr lang="en-US" baseline="0" dirty="0" smtClean="0"/>
              <a:t>kill </a:t>
            </a:r>
            <a:r>
              <a:rPr lang="el-GR" baseline="0" dirty="0" smtClean="0"/>
              <a:t>σε ένα </a:t>
            </a:r>
            <a:r>
              <a:rPr lang="en-US" baseline="0" dirty="0" smtClean="0"/>
              <a:t>first person shooter. </a:t>
            </a:r>
            <a:r>
              <a:rPr lang="el-GR" baseline="0" dirty="0" smtClean="0"/>
              <a:t>Πως λοιπόν ένα παιχνίδι κερδίζει έναν παίχτη και πως τον μαθαίνει όσα πρέπει να ξέρει; Ασ το δούμε!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313B3-CFE2-924C-96B4-F535EB5AB338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Ο</a:t>
            </a:r>
            <a:r>
              <a:rPr lang="el-GR" baseline="0" dirty="0" smtClean="0"/>
              <a:t> </a:t>
            </a:r>
            <a:r>
              <a:rPr lang="en-US" baseline="0" dirty="0" smtClean="0"/>
              <a:t>gamer </a:t>
            </a:r>
            <a:r>
              <a:rPr lang="el-GR" baseline="0" dirty="0" smtClean="0"/>
              <a:t>δε γεννιέται γνωρίζοντας αυτές τις πληροφορίες. Δε γεννιέται γνωρίζοντας ότι το </a:t>
            </a:r>
            <a:r>
              <a:rPr lang="en-US" baseline="0" dirty="0" err="1" smtClean="0"/>
              <a:t>frag</a:t>
            </a:r>
            <a:r>
              <a:rPr lang="en-US" baseline="0" dirty="0" smtClean="0"/>
              <a:t> </a:t>
            </a:r>
            <a:r>
              <a:rPr lang="el-GR" baseline="0" dirty="0" smtClean="0"/>
              <a:t>είναι το </a:t>
            </a:r>
            <a:r>
              <a:rPr lang="en-US" baseline="0" dirty="0" smtClean="0"/>
              <a:t>kill </a:t>
            </a:r>
            <a:r>
              <a:rPr lang="el-GR" baseline="0" dirty="0" smtClean="0"/>
              <a:t>σε ένα </a:t>
            </a:r>
            <a:r>
              <a:rPr lang="en-US" baseline="0" dirty="0" smtClean="0"/>
              <a:t>first person shooter. </a:t>
            </a:r>
            <a:r>
              <a:rPr lang="el-GR" baseline="0" dirty="0" smtClean="0"/>
              <a:t>Πως λοιπόν ένα παιχνίδι κερδίζει έναν παίχτη και πως τον μαθαίνει όσα πρέπει να ξέρει; Ασ το δούμε!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313B3-CFE2-924C-96B4-F535EB5AB338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Gameplay</a:t>
            </a:r>
            <a:r>
              <a:rPr lang="en-US" dirty="0" smtClean="0"/>
              <a:t>?</a:t>
            </a:r>
            <a:r>
              <a:rPr lang="en-US" baseline="0" dirty="0" smtClean="0"/>
              <a:t> Why not…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313B3-CFE2-924C-96B4-F535EB5AB338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Βοηθάει και η σαμπάνια.</a:t>
            </a:r>
          </a:p>
          <a:p>
            <a:r>
              <a:rPr lang="el-GR" dirty="0" smtClean="0"/>
              <a:t>Προφανώς δεν έχει σημασία που αρέσει το παιχνίδι, αν είναι δυνατόν να μην λειτουργούν</a:t>
            </a:r>
            <a:r>
              <a:rPr lang="el-GR" baseline="0" dirty="0" smtClean="0"/>
              <a:t> τα </a:t>
            </a:r>
            <a:r>
              <a:rPr lang="en-US" baseline="0" dirty="0" smtClean="0"/>
              <a:t>achievement.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313B3-CFE2-924C-96B4-F535EB5AB338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Καλησπέρα.</a:t>
            </a:r>
            <a:r>
              <a:rPr lang="el-GR" baseline="0" dirty="0" smtClean="0"/>
              <a:t> Πολύς κόσμος.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313B3-CFE2-924C-96B4-F535EB5AB338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baseline="0" dirty="0" smtClean="0"/>
              <a:t>Έχω σκοπό να σας κάνω ένα ταξίδι αστραπή σε διάφορα κομβικά σημεία του </a:t>
            </a:r>
            <a:r>
              <a:rPr lang="en-US" baseline="0" dirty="0" smtClean="0"/>
              <a:t>design </a:t>
            </a:r>
            <a:r>
              <a:rPr lang="el-GR" baseline="0" dirty="0" smtClean="0"/>
              <a:t>του </a:t>
            </a:r>
            <a:r>
              <a:rPr lang="en-US" baseline="0" dirty="0" smtClean="0"/>
              <a:t>Apocalypse Cow.</a:t>
            </a:r>
            <a:r>
              <a:rPr lang="el-GR" baseline="0" dirty="0" smtClean="0"/>
              <a:t> Βαθειά ανάσα και </a:t>
            </a:r>
            <a:r>
              <a:rPr lang="en-US" baseline="0" dirty="0" smtClean="0"/>
              <a:t>let’s go.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313B3-CFE2-924C-96B4-F535EB5AB33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baseline="0" dirty="0" smtClean="0"/>
              <a:t>Έχω σκοπό να σας κάνω ένα ταξίδι αστραπή σε διάφορα κομβικά σημεία του </a:t>
            </a:r>
            <a:r>
              <a:rPr lang="en-US" baseline="0" dirty="0" smtClean="0"/>
              <a:t>design </a:t>
            </a:r>
            <a:r>
              <a:rPr lang="el-GR" baseline="0" dirty="0" smtClean="0"/>
              <a:t>του </a:t>
            </a:r>
            <a:r>
              <a:rPr lang="en-US" baseline="0" dirty="0" smtClean="0"/>
              <a:t>Apocalypse Cow.</a:t>
            </a:r>
            <a:r>
              <a:rPr lang="el-GR" baseline="0" dirty="0" smtClean="0"/>
              <a:t> Βαθειά ανάσα και </a:t>
            </a:r>
            <a:r>
              <a:rPr lang="en-US" baseline="0" dirty="0" smtClean="0"/>
              <a:t>let’s go.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313B3-CFE2-924C-96B4-F535EB5AB33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Achievements</a:t>
            </a:r>
            <a:r>
              <a:rPr lang="en-US" baseline="0" dirty="0" smtClean="0"/>
              <a:t> title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313B3-CFE2-924C-96B4-F535EB5AB33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baseline="0" dirty="0" smtClean="0"/>
              <a:t>Έχω σκοπό να σας κάνω ένα ταξίδι αστραπή σε διάφορα κομβικά σημεία του </a:t>
            </a:r>
            <a:r>
              <a:rPr lang="en-US" baseline="0" dirty="0" smtClean="0"/>
              <a:t>design </a:t>
            </a:r>
            <a:r>
              <a:rPr lang="el-GR" baseline="0" dirty="0" smtClean="0"/>
              <a:t>του </a:t>
            </a:r>
            <a:r>
              <a:rPr lang="en-US" baseline="0" dirty="0" smtClean="0"/>
              <a:t>Apocalypse Cow.</a:t>
            </a:r>
            <a:r>
              <a:rPr lang="el-GR" baseline="0" dirty="0" smtClean="0"/>
              <a:t> Βαθειά ανάσα και </a:t>
            </a:r>
            <a:r>
              <a:rPr lang="en-US" baseline="0" dirty="0" smtClean="0"/>
              <a:t>let’s go.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313B3-CFE2-924C-96B4-F535EB5AB338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Achievements</a:t>
            </a:r>
            <a:r>
              <a:rPr lang="en-US" baseline="0" dirty="0" smtClean="0"/>
              <a:t> title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313B3-CFE2-924C-96B4-F535EB5AB33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Από το </a:t>
            </a:r>
            <a:r>
              <a:rPr lang="en-US" dirty="0" smtClean="0"/>
              <a:t>final 8 </a:t>
            </a:r>
            <a:r>
              <a:rPr lang="el-GR" dirty="0" smtClean="0"/>
              <a:t>ξεχωρίσαμε</a:t>
            </a:r>
            <a:r>
              <a:rPr lang="el-GR" baseline="0" dirty="0" smtClean="0"/>
              <a:t> το κοριτσάκι με τα μπλε μαλλιά. </a:t>
            </a:r>
            <a:r>
              <a:rPr lang="el-GR" dirty="0" smtClean="0"/>
              <a:t>Ξέραμε</a:t>
            </a:r>
            <a:r>
              <a:rPr lang="el-GR" baseline="0" dirty="0" smtClean="0"/>
              <a:t> ότι το παιχνίδι θα είναι βίαιο και μας άρεσε η ιδέα να έχουμε ένα γλυκό και χαριτωμένο κοριτσάκι να χοροπηδάει χαρούμενο μέσα στα </a:t>
            </a:r>
            <a:r>
              <a:rPr lang="en-US" baseline="0" dirty="0" smtClean="0"/>
              <a:t>levels</a:t>
            </a:r>
            <a:r>
              <a:rPr lang="el-GR" baseline="0" dirty="0" smtClean="0"/>
              <a:t>, οπλισμένο με ένα </a:t>
            </a:r>
            <a:r>
              <a:rPr lang="en-US" baseline="0" dirty="0" err="1" smtClean="0"/>
              <a:t>uzi</a:t>
            </a:r>
            <a:r>
              <a:rPr lang="el-GR" baseline="0" dirty="0" smtClean="0"/>
              <a:t> και να εξολοθρεύει τους εχθρούς σε μία λίμνη αίματος. Μας ακούστηκε φυσικό και μας άρεσε η ειρωνεία. 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313B3-CFE2-924C-96B4-F535EB5AB33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Εδώ είμαστε περίπου δύο μήνες μέσα στο </a:t>
            </a:r>
            <a:r>
              <a:rPr lang="en-US" dirty="0" smtClean="0"/>
              <a:t>development</a:t>
            </a:r>
            <a:r>
              <a:rPr lang="el-GR" dirty="0" smtClean="0"/>
              <a:t>,</a:t>
            </a:r>
            <a:r>
              <a:rPr lang="el-GR" baseline="0" dirty="0" smtClean="0"/>
              <a:t> με το </a:t>
            </a:r>
            <a:r>
              <a:rPr lang="en-US" baseline="0" dirty="0" smtClean="0"/>
              <a:t>earliest working build</a:t>
            </a:r>
            <a:r>
              <a:rPr lang="en-US" dirty="0" smtClean="0"/>
              <a:t>.</a:t>
            </a:r>
            <a:r>
              <a:rPr lang="el-GR" baseline="0" dirty="0" smtClean="0"/>
              <a:t> Από τα πρώτα συστήματα που αναπτύξαμε ήταν τα </a:t>
            </a:r>
            <a:r>
              <a:rPr lang="en-US" baseline="0" dirty="0" smtClean="0"/>
              <a:t>VFX</a:t>
            </a:r>
            <a:r>
              <a:rPr lang="el-GR" baseline="0" dirty="0" smtClean="0"/>
              <a:t> και το </a:t>
            </a:r>
            <a:r>
              <a:rPr lang="en-US" baseline="0" dirty="0" smtClean="0"/>
              <a:t>splatter</a:t>
            </a:r>
            <a:r>
              <a:rPr lang="el-GR" baseline="0" dirty="0" smtClean="0"/>
              <a:t> για να δώσουμε το τόνο βίας. Έχει γίνει λίγη δουλειά στα </a:t>
            </a:r>
            <a:r>
              <a:rPr lang="en-US" baseline="0" dirty="0" smtClean="0"/>
              <a:t>environments</a:t>
            </a:r>
            <a:r>
              <a:rPr lang="el-GR" baseline="0" dirty="0" smtClean="0"/>
              <a:t> καθώς αναπτύσσουμε κυρίως το </a:t>
            </a:r>
            <a:r>
              <a:rPr lang="en-US" baseline="0" dirty="0" err="1" smtClean="0"/>
              <a:t>gameplay</a:t>
            </a:r>
            <a:r>
              <a:rPr lang="en-US" baseline="0" dirty="0" smtClean="0"/>
              <a:t>.</a:t>
            </a:r>
            <a:r>
              <a:rPr lang="el-GR" baseline="0" dirty="0" smtClean="0"/>
              <a:t> Η </a:t>
            </a:r>
            <a:r>
              <a:rPr lang="en-US" baseline="0" dirty="0" smtClean="0"/>
              <a:t>Penny </a:t>
            </a:r>
            <a:r>
              <a:rPr lang="el-GR" baseline="0" dirty="0" smtClean="0"/>
              <a:t>κινείται γρήγορα μέσα στο χώρο και έχει ένα πρώτο οπλοστάσιο στη διάθεση της. Έχοντας λοιπόν αυτό το </a:t>
            </a:r>
            <a:r>
              <a:rPr lang="en-US" baseline="0" dirty="0" smtClean="0"/>
              <a:t>build</a:t>
            </a:r>
            <a:r>
              <a:rPr lang="el-GR" baseline="0" dirty="0" smtClean="0"/>
              <a:t> ξεκινάμε το </a:t>
            </a:r>
            <a:r>
              <a:rPr lang="en-US" baseline="0" dirty="0" smtClean="0"/>
              <a:t>QA.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313B3-CFE2-924C-96B4-F535EB5AB33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12/10/2014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-logotype.png"/>
          <p:cNvPicPr>
            <a:picLocks noChangeAspect="1"/>
          </p:cNvPicPr>
          <p:nvPr/>
        </p:nvPicPr>
        <p:blipFill>
          <a:blip r:embed="rId3">
            <a:alphaModFix amt="6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6600" y="1408481"/>
            <a:ext cx="2590800" cy="232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0060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Monsters\Business Identity\Talks\Talk@Digitized\Graphics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54000"/>
            <a:ext cx="9144000" cy="571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1304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Monsters\Business Identity\Talks\Talk@Digitized\backseat_gaming_by_spacecoyote-d3h4dz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0524" y="203531"/>
            <a:ext cx="5629276" cy="50669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ine2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15" r="11115"/>
          <a:stretch>
            <a:fillRect/>
          </a:stretch>
        </p:blipFill>
        <p:spPr>
          <a:xfrm>
            <a:off x="457200" y="2046818"/>
            <a:ext cx="8229600" cy="3394472"/>
          </a:xfrm>
        </p:spPr>
      </p:pic>
    </p:spTree>
    <p:extLst>
      <p:ext uri="{BB962C8B-B14F-4D97-AF65-F5344CB8AC3E}">
        <p14:creationId xmlns:p14="http://schemas.microsoft.com/office/powerpoint/2010/main" xmlns="" val="294357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Monsters\Business Identity\Talks\Talk@Digitized\Character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700" y="796925"/>
            <a:ext cx="8572500" cy="3790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4357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Monsters\Business Identity\Talks\Talk@Digitized\Version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096486"/>
            <a:ext cx="9186407" cy="64304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4357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09922120140721_095156_5_bi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Alex\Desktop\PPP-Art\Marketing Stuff\Screenshots\Screenshot_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4300" y="0"/>
            <a:ext cx="92583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lljump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65"/>
            <a:ext cx="9144000" cy="5128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lljump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65"/>
            <a:ext cx="9144000" cy="5128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Monsters\Business Identity\Talks\Talk@Digitized\NailedI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8778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Monsters\Business Identity\Talks\Talk@Usability\mari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lljump_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61"/>
            <a:ext cx="9144000" cy="5110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lljump_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61"/>
            <a:ext cx="9144000" cy="5110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lljump_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61"/>
            <a:ext cx="9144000" cy="5110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lljump_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61"/>
            <a:ext cx="9144000" cy="5110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lljump_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61"/>
            <a:ext cx="9144000" cy="5110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lljump_9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61"/>
            <a:ext cx="9144000" cy="5110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lljump_9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61"/>
            <a:ext cx="9144000" cy="5110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lex\Desktop\PPP-Art\Marketing Stuff\Screenshots\Screenshot_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4300" y="0"/>
            <a:ext cx="92583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lex\Desktop\PPP-Art\Marketing Stuff\Screenshots\Screenshot_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0800" y="0"/>
            <a:ext cx="92583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pl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5400"/>
            <a:ext cx="9144000" cy="508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775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Monsters\Business Identity\Talks\Talk@Usability\9ptW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0023" y="1524000"/>
            <a:ext cx="3353892" cy="3634014"/>
          </a:xfrm>
          <a:prstGeom prst="rect">
            <a:avLst/>
          </a:prstGeom>
          <a:noFill/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1197429" y="493486"/>
            <a:ext cx="7061200" cy="771071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00" dirty="0" smtClean="0">
                <a:latin typeface="League Gothic" pitchFamily="50" charset="0"/>
              </a:rPr>
              <a:t>IT WAS OBVIOUS TO ME, DUH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eague Gothic" pitchFamily="50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Monsters\Business Identity\Talks\Talk@Digitized\Coo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67100"/>
            <a:ext cx="3073400" cy="1127522"/>
          </a:xfrm>
        </p:spPr>
        <p:txBody>
          <a:bodyPr/>
          <a:lstStyle/>
          <a:p>
            <a:pPr algn="ctr">
              <a:buNone/>
            </a:pPr>
            <a:r>
              <a:rPr lang="en-US" sz="4000" dirty="0" smtClean="0">
                <a:solidFill>
                  <a:schemeClr val="bg1"/>
                </a:solidFill>
                <a:latin typeface="League Gothic" pitchFamily="50" charset="0"/>
              </a:rPr>
              <a:t>I WANT MORE</a:t>
            </a:r>
            <a:endParaRPr lang="en-US" sz="4000" dirty="0">
              <a:solidFill>
                <a:schemeClr val="bg1"/>
              </a:solidFill>
              <a:latin typeface="League Gothic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341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-logotype.png"/>
          <p:cNvPicPr>
            <a:picLocks noChangeAspect="1"/>
          </p:cNvPicPr>
          <p:nvPr/>
        </p:nvPicPr>
        <p:blipFill>
          <a:blip r:embed="rId3">
            <a:alphaModFix amt="6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4314" y="1176252"/>
            <a:ext cx="2180771" cy="1958332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415144" y="3396343"/>
            <a:ext cx="6277429" cy="1127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6C6F6D"/>
                </a:solidFill>
                <a:effectLst/>
                <a:uLnTx/>
                <a:uFillTx/>
                <a:latin typeface="League Gothic" pitchFamily="50" charset="0"/>
                <a:ea typeface="+mn-ea"/>
                <a:cs typeface="+mn-cs"/>
              </a:rPr>
              <a:t>THANK YOU FOR LISTENING!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6C6F6D"/>
              </a:solidFill>
              <a:effectLst/>
              <a:uLnTx/>
              <a:uFillTx/>
              <a:latin typeface="League Gothic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0060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Monsters\Business Identity\Talks\Talk@Usability\Logo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4"/>
            <a:ext cx="9131300" cy="51363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tills_00000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0907" y="-12700"/>
            <a:ext cx="9172370" cy="5157143"/>
          </a:xfrm>
        </p:spPr>
      </p:pic>
    </p:spTree>
    <p:extLst>
      <p:ext uri="{BB962C8B-B14F-4D97-AF65-F5344CB8AC3E}">
        <p14:creationId xmlns:p14="http://schemas.microsoft.com/office/powerpoint/2010/main" xmlns="" val="104855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Monsters\Business Identity\Talks\Talk@Digitized\ApocalypseCo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1304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Monsters\Business Identity\Talks\Talk@Digitized\Graphics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54000"/>
            <a:ext cx="9144000" cy="571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1304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eamScree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97"/>
            <a:ext cx="9144000" cy="5085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heJa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15" r="11115"/>
          <a:stretch>
            <a:fillRect/>
          </a:stretch>
        </p:blipFill>
        <p:spPr>
          <a:xfrm>
            <a:off x="457200" y="1962151"/>
            <a:ext cx="8229600" cy="3394472"/>
          </a:xfrm>
        </p:spPr>
      </p:pic>
    </p:spTree>
    <p:extLst>
      <p:ext uri="{BB962C8B-B14F-4D97-AF65-F5344CB8AC3E}">
        <p14:creationId xmlns:p14="http://schemas.microsoft.com/office/powerpoint/2010/main" xmlns="" val="294357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www.w3.org/XML/1998/namespace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3462</TotalTime>
  <Words>879</Words>
  <Application>Microsoft Office PowerPoint</Application>
  <PresentationFormat>On-screen Show (16:9)</PresentationFormat>
  <Paragraphs>55</Paragraphs>
  <Slides>31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DragonSlayer</cp:lastModifiedBy>
  <cp:revision>278</cp:revision>
  <dcterms:created xsi:type="dcterms:W3CDTF">2010-04-12T23:12:02Z</dcterms:created>
  <dcterms:modified xsi:type="dcterms:W3CDTF">2014-12-10T11:51:40Z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